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8" r:id="rId1"/>
  </p:sldMasterIdLst>
  <p:notesMasterIdLst>
    <p:notesMasterId r:id="rId17"/>
  </p:notesMasterIdLst>
  <p:sldIdLst>
    <p:sldId id="287" r:id="rId2"/>
    <p:sldId id="283" r:id="rId3"/>
    <p:sldId id="295" r:id="rId4"/>
    <p:sldId id="311" r:id="rId5"/>
    <p:sldId id="312" r:id="rId6"/>
    <p:sldId id="304" r:id="rId7"/>
    <p:sldId id="315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277" r:id="rId16"/>
  </p:sldIdLst>
  <p:sldSz cx="12192000" cy="6858000"/>
  <p:notesSz cx="6805613" cy="9939338"/>
  <p:embeddedFontLst>
    <p:embeddedFont>
      <p:font typeface="나눔고딕 ExtraBold" panose="020B0600000101010101" charset="-127"/>
      <p:bold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나눔고딕" pitchFamily="2" charset="-127"/>
      <p:regular r:id="rId23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 userDrawn="1">
          <p15:clr>
            <a:srgbClr val="A4A3A4"/>
          </p15:clr>
        </p15:guide>
        <p15:guide id="2" orient="horz" pos="2795" userDrawn="1">
          <p15:clr>
            <a:srgbClr val="A4A3A4"/>
          </p15:clr>
        </p15:guide>
        <p15:guide id="3" orient="horz" pos="411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343" userDrawn="1">
          <p15:clr>
            <a:srgbClr val="A4A3A4"/>
          </p15:clr>
        </p15:guide>
        <p15:guide id="6" pos="1503" userDrawn="1">
          <p15:clr>
            <a:srgbClr val="A4A3A4"/>
          </p15:clr>
        </p15:guide>
        <p15:guide id="7" pos="356" userDrawn="1">
          <p15:clr>
            <a:srgbClr val="A4A3A4"/>
          </p15:clr>
        </p15:guide>
        <p15:guide id="8" pos="1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220"/>
    <a:srgbClr val="FF873C"/>
    <a:srgbClr val="FD7C35"/>
    <a:srgbClr val="FF8232"/>
    <a:srgbClr val="FF963C"/>
    <a:srgbClr val="FF863B"/>
    <a:srgbClr val="FF9933"/>
    <a:srgbClr val="FF7D25"/>
    <a:srgbClr val="FF6600"/>
    <a:srgbClr val="FF6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364" autoAdjust="0"/>
  </p:normalViewPr>
  <p:slideViewPr>
    <p:cSldViewPr>
      <p:cViewPr varScale="1">
        <p:scale>
          <a:sx n="115" d="100"/>
          <a:sy n="115" d="100"/>
        </p:scale>
        <p:origin x="372" y="108"/>
      </p:cViewPr>
      <p:guideLst>
        <p:guide orient="horz" pos="391"/>
        <p:guide orient="horz" pos="2795"/>
        <p:guide orient="horz" pos="4110"/>
        <p:guide pos="3840"/>
        <p:guide pos="7343"/>
        <p:guide pos="1503"/>
        <p:guide pos="356"/>
        <p:guide pos="1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F77BF-FBF3-42D7-99F5-BB5CC9011B68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36052BE7-8026-4FAC-9232-AE070B217699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t" rotWithShape="0">
            <a:prstClr val="black">
              <a:alpha val="30000"/>
            </a:prstClr>
          </a:outerShdw>
          <a:reflection stA="60000" endPos="650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en-US" altLang="ko-KR" sz="1400" kern="120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atin typeface="+mn-lt"/>
              <a:ea typeface="+mn-ea"/>
              <a:cs typeface="+mn-cs"/>
            </a:rPr>
            <a:t>Frame</a:t>
          </a:r>
          <a:endParaRPr lang="ko-KR" altLang="en-US" sz="1400" kern="120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  <a:latin typeface="+mn-lt"/>
            <a:ea typeface="+mn-ea"/>
            <a:cs typeface="+mn-cs"/>
          </a:endParaRPr>
        </a:p>
      </dgm:t>
    </dgm:pt>
    <dgm:pt modelId="{131D1EB8-D9DA-46C4-8757-BE38F4348AA8}" type="parTrans" cxnId="{10685125-9EF1-47F9-A26A-529E02C15D55}">
      <dgm:prSet/>
      <dgm:spPr/>
      <dgm:t>
        <a:bodyPr/>
        <a:lstStyle/>
        <a:p>
          <a:pPr latinLnBrk="1"/>
          <a:endParaRPr lang="ko-KR" altLang="en-US"/>
        </a:p>
      </dgm:t>
    </dgm:pt>
    <dgm:pt modelId="{E8859A2D-41A9-4FA0-92BA-5CA3664BCB0A}" type="sibTrans" cxnId="{10685125-9EF1-47F9-A26A-529E02C15D55}">
      <dgm:prSet/>
      <dgm:spPr/>
      <dgm:t>
        <a:bodyPr/>
        <a:lstStyle/>
        <a:p>
          <a:pPr latinLnBrk="1"/>
          <a:endParaRPr lang="ko-KR" altLang="en-US"/>
        </a:p>
      </dgm:t>
    </dgm:pt>
    <dgm:pt modelId="{29D42C46-4759-4387-903B-3AC8FCED856B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Opening Screen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4FFC5419-2198-4F53-998D-67AAD18D5351}" type="parTrans" cxnId="{5C34BAF4-69FB-4C86-83B9-0159FE3BCA5E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42BE926C-EFE5-4A90-940F-D805CD80E6A8}" type="sibTrans" cxnId="{5C34BAF4-69FB-4C86-83B9-0159FE3BCA5E}">
      <dgm:prSet/>
      <dgm:spPr/>
      <dgm:t>
        <a:bodyPr/>
        <a:lstStyle/>
        <a:p>
          <a:pPr latinLnBrk="1"/>
          <a:endParaRPr lang="ko-KR" altLang="en-US"/>
        </a:p>
      </dgm:t>
    </dgm:pt>
    <dgm:pt modelId="{2276959B-88A4-488C-BB3A-C8F22641C678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Header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F5884756-73D1-49CD-B44A-055C186A1163}" type="parTrans" cxnId="{8B314A0B-1E89-4147-9785-7FB618A71C61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FADD4ED5-991E-4241-879B-FDF2916C02E6}" type="sibTrans" cxnId="{8B314A0B-1E89-4147-9785-7FB618A71C61}">
      <dgm:prSet/>
      <dgm:spPr/>
      <dgm:t>
        <a:bodyPr/>
        <a:lstStyle/>
        <a:p>
          <a:pPr latinLnBrk="1"/>
          <a:endParaRPr lang="ko-KR" altLang="en-US"/>
        </a:p>
      </dgm:t>
    </dgm:pt>
    <dgm:pt modelId="{AFE60614-0FC8-42BD-9D64-0C21C3524EB3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Survey</a:t>
          </a:r>
          <a:r>
            <a:rPr lang="ko-KR" altLang="en-US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 </a:t>
          </a: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Screen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D64E67B5-8749-4882-921C-E059AC1F8EB9}" type="parTrans" cxnId="{A0CE86E4-0073-4AFA-9CD1-5DE763C7A864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F6138C3-C751-48BB-90C7-E522B5ABF347}" type="sibTrans" cxnId="{A0CE86E4-0073-4AFA-9CD1-5DE763C7A864}">
      <dgm:prSet/>
      <dgm:spPr/>
      <dgm:t>
        <a:bodyPr/>
        <a:lstStyle/>
        <a:p>
          <a:pPr latinLnBrk="1"/>
          <a:endParaRPr lang="ko-KR" altLang="en-US"/>
        </a:p>
      </dgm:t>
    </dgm:pt>
    <dgm:pt modelId="{5EDB58E3-3CF3-4918-84C0-45F3021BAA8A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Box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23CD50A0-6757-430A-A9A1-0967C4BBDC47}" type="parTrans" cxnId="{46C4BE31-4974-4628-BEE5-AFC34A9AA059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63AB9E6-E4C4-430C-9294-EBDF04144CF9}" type="sibTrans" cxnId="{46C4BE31-4974-4628-BEE5-AFC34A9AA059}">
      <dgm:prSet/>
      <dgm:spPr/>
      <dgm:t>
        <a:bodyPr/>
        <a:lstStyle/>
        <a:p>
          <a:pPr latinLnBrk="1"/>
          <a:endParaRPr lang="ko-KR" altLang="en-US"/>
        </a:p>
      </dgm:t>
    </dgm:pt>
    <dgm:pt modelId="{1154DCE5-FC93-4664-8B03-C6E4AE73B1E8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Box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E2182216-885A-4D5B-95FB-8E09CDC11D0D}" type="parTrans" cxnId="{5C3B4A31-8FE7-47E9-8E77-32F3C3962147}">
      <dgm:prSet/>
      <dgm:spPr>
        <a:ln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C48C6547-DD15-4E18-8AC2-18ECDC10C620}" type="sibTrans" cxnId="{5C3B4A31-8FE7-47E9-8E77-32F3C3962147}">
      <dgm:prSet/>
      <dgm:spPr/>
      <dgm:t>
        <a:bodyPr/>
        <a:lstStyle/>
        <a:p>
          <a:pPr latinLnBrk="1"/>
          <a:endParaRPr lang="ko-KR" altLang="en-US"/>
        </a:p>
      </dgm:t>
    </dgm:pt>
    <dgm:pt modelId="{B0415BEE-433F-412C-878A-D4D2F9458447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C88333D0-75AA-486D-8641-CC05F7F0AB4E}" type="parTrans" cxnId="{03EDAD22-55D0-4F45-AF92-7F8F51CE0835}">
      <dgm:prSet/>
      <dgm:spPr>
        <a:ln>
          <a:solidFill>
            <a:srgbClr val="FF8220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D9FE9AA4-954E-4AF7-B539-B0ED858DF295}" type="sibTrans" cxnId="{03EDAD22-55D0-4F45-AF92-7F8F51CE0835}">
      <dgm:prSet/>
      <dgm:spPr/>
      <dgm:t>
        <a:bodyPr/>
        <a:lstStyle/>
        <a:p>
          <a:pPr latinLnBrk="1"/>
          <a:endParaRPr lang="ko-KR" altLang="en-US"/>
        </a:p>
      </dgm:t>
    </dgm:pt>
    <dgm:pt modelId="{8AF860EC-DB0C-457C-8864-67DDC999028F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Line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6FC9A883-E477-4E5D-B1A7-8AD19C1744B5}" type="parTrans" cxnId="{A9E10140-EF0E-4E47-92EE-52760FE2B9EC}">
      <dgm:prSet/>
      <dgm:spPr>
        <a:ln>
          <a:solidFill>
            <a:srgbClr val="FF8220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C23B0B7-67F0-4EA0-8FF0-8065588663E3}" type="sibTrans" cxnId="{A9E10140-EF0E-4E47-92EE-52760FE2B9EC}">
      <dgm:prSet/>
      <dgm:spPr/>
      <dgm:t>
        <a:bodyPr/>
        <a:lstStyle/>
        <a:p>
          <a:pPr latinLnBrk="1"/>
          <a:endParaRPr lang="ko-KR" altLang="en-US"/>
        </a:p>
      </dgm:t>
    </dgm:pt>
    <dgm:pt modelId="{23B12AAD-C47A-4584-A6C8-06FDB4E3D4FB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906A6F91-E024-463F-9525-F3EB2C57A049}" type="parTrans" cxnId="{246F0DC5-4C08-4D83-A2F2-F8B26563B624}">
      <dgm:prSet/>
      <dgm:spPr>
        <a:ln>
          <a:solidFill>
            <a:srgbClr val="FF8220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B6A9488-9A86-45DC-9608-973987EEF402}" type="sibTrans" cxnId="{246F0DC5-4C08-4D83-A2F2-F8B26563B624}">
      <dgm:prSet/>
      <dgm:spPr/>
      <dgm:t>
        <a:bodyPr/>
        <a:lstStyle/>
        <a:p>
          <a:pPr latinLnBrk="1"/>
          <a:endParaRPr lang="ko-KR" altLang="en-US"/>
        </a:p>
      </dgm:t>
    </dgm:pt>
    <dgm:pt modelId="{B075DC43-6EC7-48A3-A083-66D59415C5D6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latinLnBrk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A6C2F0A4-F527-4FC0-A693-21AC8DA35974}" type="parTrans" cxnId="{EF71C6F0-1B2C-4C9B-B94C-92D7888275D2}">
      <dgm:prSet/>
      <dgm:spPr>
        <a:ln>
          <a:solidFill>
            <a:srgbClr val="FF8220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3B24D714-A68C-4E1A-A521-272775DC62C5}" type="sibTrans" cxnId="{EF71C6F0-1B2C-4C9B-B94C-92D7888275D2}">
      <dgm:prSet/>
      <dgm:spPr/>
      <dgm:t>
        <a:bodyPr/>
        <a:lstStyle/>
        <a:p>
          <a:pPr latinLnBrk="1"/>
          <a:endParaRPr lang="ko-KR" altLang="en-US"/>
        </a:p>
      </dgm:t>
    </dgm:pt>
    <dgm:pt modelId="{45E4D529-4E05-4E61-B2D4-4A70C40BDA2F}" type="pres">
      <dgm:prSet presAssocID="{080F77BF-FBF3-42D7-99F5-BB5CC9011B6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3A57B10-6407-421F-8549-3501F8FD2036}" type="pres">
      <dgm:prSet presAssocID="{36052BE7-8026-4FAC-9232-AE070B217699}" presName="root1" presStyleCnt="0"/>
      <dgm:spPr/>
    </dgm:pt>
    <dgm:pt modelId="{A844B620-AC2A-4DDC-A271-ADFE72F630F0}" type="pres">
      <dgm:prSet presAssocID="{36052BE7-8026-4FAC-9232-AE070B217699}" presName="LevelOneTextNode" presStyleLbl="node0" presStyleIdx="0" presStyleCnt="1" custLinFactNeighborX="1834" custLinFactNeighborY="-587">
        <dgm:presLayoutVars>
          <dgm:chPref val="3"/>
        </dgm:presLayoutVars>
      </dgm:prSet>
      <dgm:spPr/>
    </dgm:pt>
    <dgm:pt modelId="{CF52AD64-0E95-4F23-8170-55ACBCFC799E}" type="pres">
      <dgm:prSet presAssocID="{36052BE7-8026-4FAC-9232-AE070B217699}" presName="level2hierChild" presStyleCnt="0"/>
      <dgm:spPr/>
    </dgm:pt>
    <dgm:pt modelId="{B77AAF71-9280-4D3C-9AA2-8E1D0FE23FAE}" type="pres">
      <dgm:prSet presAssocID="{4FFC5419-2198-4F53-998D-67AAD18D5351}" presName="conn2-1" presStyleLbl="parChTrans1D2" presStyleIdx="0" presStyleCnt="3"/>
      <dgm:spPr/>
    </dgm:pt>
    <dgm:pt modelId="{26415479-209C-4CA1-97A1-927E7D1DDD44}" type="pres">
      <dgm:prSet presAssocID="{4FFC5419-2198-4F53-998D-67AAD18D5351}" presName="connTx" presStyleLbl="parChTrans1D2" presStyleIdx="0" presStyleCnt="3"/>
      <dgm:spPr/>
    </dgm:pt>
    <dgm:pt modelId="{E98464AC-9861-4377-9AF0-7BD159BBF17E}" type="pres">
      <dgm:prSet presAssocID="{29D42C46-4759-4387-903B-3AC8FCED856B}" presName="root2" presStyleCnt="0"/>
      <dgm:spPr/>
    </dgm:pt>
    <dgm:pt modelId="{D083D408-8DE7-459F-ADBF-9C9774310DAC}" type="pres">
      <dgm:prSet presAssocID="{29D42C46-4759-4387-903B-3AC8FCED856B}" presName="LevelTwoTextNode" presStyleLbl="node2" presStyleIdx="0" presStyleCnt="3" custLinFactNeighborX="1746">
        <dgm:presLayoutVars>
          <dgm:chPref val="3"/>
        </dgm:presLayoutVars>
      </dgm:prSet>
      <dgm:spPr>
        <a:prstGeom prst="flowChartAlternateProcess">
          <a:avLst/>
        </a:prstGeom>
      </dgm:spPr>
    </dgm:pt>
    <dgm:pt modelId="{1B508381-B54A-4E43-ACAA-4263D865F9A0}" type="pres">
      <dgm:prSet presAssocID="{29D42C46-4759-4387-903B-3AC8FCED856B}" presName="level3hierChild" presStyleCnt="0"/>
      <dgm:spPr/>
    </dgm:pt>
    <dgm:pt modelId="{335B3BE1-7C6C-4B60-8DAF-7CE428E300DB}" type="pres">
      <dgm:prSet presAssocID="{F5884756-73D1-49CD-B44A-055C186A1163}" presName="conn2-1" presStyleLbl="parChTrans1D3" presStyleIdx="0" presStyleCnt="6"/>
      <dgm:spPr/>
    </dgm:pt>
    <dgm:pt modelId="{798AF6BB-B72E-4BBF-9B5F-9CCD61EDBEFC}" type="pres">
      <dgm:prSet presAssocID="{F5884756-73D1-49CD-B44A-055C186A1163}" presName="connTx" presStyleLbl="parChTrans1D3" presStyleIdx="0" presStyleCnt="6"/>
      <dgm:spPr/>
    </dgm:pt>
    <dgm:pt modelId="{AA5581C0-FFE5-4BB8-A207-0E30420FA8C7}" type="pres">
      <dgm:prSet presAssocID="{2276959B-88A4-488C-BB3A-C8F22641C678}" presName="root2" presStyleCnt="0"/>
      <dgm:spPr/>
    </dgm:pt>
    <dgm:pt modelId="{D7BE8224-762A-4EE7-A7DA-E975C121780C}" type="pres">
      <dgm:prSet presAssocID="{2276959B-88A4-488C-BB3A-C8F22641C678}" presName="LevelTwoTextNode" presStyleLbl="node3" presStyleIdx="0" presStyleCnt="6" custLinFactNeighborY="11584">
        <dgm:presLayoutVars>
          <dgm:chPref val="3"/>
        </dgm:presLayoutVars>
      </dgm:prSet>
      <dgm:spPr/>
    </dgm:pt>
    <dgm:pt modelId="{C4DC1831-CF05-458B-826C-B0FD80908F9B}" type="pres">
      <dgm:prSet presAssocID="{2276959B-88A4-488C-BB3A-C8F22641C678}" presName="level3hierChild" presStyleCnt="0"/>
      <dgm:spPr/>
    </dgm:pt>
    <dgm:pt modelId="{B3DAEB77-62EA-442C-87D9-9923F2E4D62B}" type="pres">
      <dgm:prSet presAssocID="{E2182216-885A-4D5B-95FB-8E09CDC11D0D}" presName="conn2-1" presStyleLbl="parChTrans1D3" presStyleIdx="1" presStyleCnt="6"/>
      <dgm:spPr/>
    </dgm:pt>
    <dgm:pt modelId="{315276CB-55CB-4215-9681-F64FD114981C}" type="pres">
      <dgm:prSet presAssocID="{E2182216-885A-4D5B-95FB-8E09CDC11D0D}" presName="connTx" presStyleLbl="parChTrans1D3" presStyleIdx="1" presStyleCnt="6"/>
      <dgm:spPr/>
    </dgm:pt>
    <dgm:pt modelId="{6A4B03D7-C2A7-4AC8-BA4C-1DAAE4646C25}" type="pres">
      <dgm:prSet presAssocID="{1154DCE5-FC93-4664-8B03-C6E4AE73B1E8}" presName="root2" presStyleCnt="0"/>
      <dgm:spPr/>
    </dgm:pt>
    <dgm:pt modelId="{1BEACC02-4884-4881-8036-1D9FDEFFE213}" type="pres">
      <dgm:prSet presAssocID="{1154DCE5-FC93-4664-8B03-C6E4AE73B1E8}" presName="LevelTwoTextNode" presStyleLbl="node3" presStyleIdx="1" presStyleCnt="6">
        <dgm:presLayoutVars>
          <dgm:chPref val="3"/>
        </dgm:presLayoutVars>
      </dgm:prSet>
      <dgm:spPr/>
    </dgm:pt>
    <dgm:pt modelId="{A59980CC-065C-4D9E-A3B6-53CC21F3DE7D}" type="pres">
      <dgm:prSet presAssocID="{1154DCE5-FC93-4664-8B03-C6E4AE73B1E8}" presName="level3hierChild" presStyleCnt="0"/>
      <dgm:spPr/>
    </dgm:pt>
    <dgm:pt modelId="{560AFEBC-E411-4A6F-B102-5F0F779B97AE}" type="pres">
      <dgm:prSet presAssocID="{C88333D0-75AA-486D-8641-CC05F7F0AB4E}" presName="conn2-1" presStyleLbl="parChTrans1D3" presStyleIdx="2" presStyleCnt="6"/>
      <dgm:spPr/>
    </dgm:pt>
    <dgm:pt modelId="{1C0501D1-CDDB-45CA-845C-B380043556A8}" type="pres">
      <dgm:prSet presAssocID="{C88333D0-75AA-486D-8641-CC05F7F0AB4E}" presName="connTx" presStyleLbl="parChTrans1D3" presStyleIdx="2" presStyleCnt="6"/>
      <dgm:spPr/>
    </dgm:pt>
    <dgm:pt modelId="{66B35BCD-8F35-4AC8-991F-23C7EB1FC027}" type="pres">
      <dgm:prSet presAssocID="{B0415BEE-433F-412C-878A-D4D2F9458447}" presName="root2" presStyleCnt="0"/>
      <dgm:spPr/>
    </dgm:pt>
    <dgm:pt modelId="{A87658D9-57C3-484E-89D2-E94CD520F709}" type="pres">
      <dgm:prSet presAssocID="{B0415BEE-433F-412C-878A-D4D2F9458447}" presName="LevelTwoTextNode" presStyleLbl="node3" presStyleIdx="2" presStyleCnt="6">
        <dgm:presLayoutVars>
          <dgm:chPref val="3"/>
        </dgm:presLayoutVars>
      </dgm:prSet>
      <dgm:spPr/>
    </dgm:pt>
    <dgm:pt modelId="{336C7F08-39D6-4099-B4FE-B060606B3F6C}" type="pres">
      <dgm:prSet presAssocID="{B0415BEE-433F-412C-878A-D4D2F9458447}" presName="level3hierChild" presStyleCnt="0"/>
      <dgm:spPr/>
    </dgm:pt>
    <dgm:pt modelId="{0AAB4FB6-C047-44BA-A7B8-604AC749A95E}" type="pres">
      <dgm:prSet presAssocID="{D64E67B5-8749-4882-921C-E059AC1F8EB9}" presName="conn2-1" presStyleLbl="parChTrans1D2" presStyleIdx="1" presStyleCnt="3"/>
      <dgm:spPr/>
    </dgm:pt>
    <dgm:pt modelId="{39764A71-8AE4-4FFA-BBE5-694F43CDFE59}" type="pres">
      <dgm:prSet presAssocID="{D64E67B5-8749-4882-921C-E059AC1F8EB9}" presName="connTx" presStyleLbl="parChTrans1D2" presStyleIdx="1" presStyleCnt="3"/>
      <dgm:spPr/>
    </dgm:pt>
    <dgm:pt modelId="{09352FD0-92AE-4A0A-8EDA-23AD976257A2}" type="pres">
      <dgm:prSet presAssocID="{AFE60614-0FC8-42BD-9D64-0C21C3524EB3}" presName="root2" presStyleCnt="0"/>
      <dgm:spPr/>
    </dgm:pt>
    <dgm:pt modelId="{D5C92AC1-C14B-4273-A8FD-11F240075E42}" type="pres">
      <dgm:prSet presAssocID="{AFE60614-0FC8-42BD-9D64-0C21C3524EB3}" presName="LevelTwoTextNode" presStyleLbl="node2" presStyleIdx="1" presStyleCnt="3" custLinFactNeighborX="1746">
        <dgm:presLayoutVars>
          <dgm:chPref val="3"/>
        </dgm:presLayoutVars>
      </dgm:prSet>
      <dgm:spPr/>
    </dgm:pt>
    <dgm:pt modelId="{499466B7-56B3-4CEB-A4B4-7B8FD16F01AE}" type="pres">
      <dgm:prSet presAssocID="{AFE60614-0FC8-42BD-9D64-0C21C3524EB3}" presName="level3hierChild" presStyleCnt="0"/>
      <dgm:spPr/>
    </dgm:pt>
    <dgm:pt modelId="{7A7953E4-2554-4BA5-84FC-9678B375CCA9}" type="pres">
      <dgm:prSet presAssocID="{23CD50A0-6757-430A-A9A1-0967C4BBDC47}" presName="conn2-1" presStyleLbl="parChTrans1D3" presStyleIdx="3" presStyleCnt="6"/>
      <dgm:spPr/>
    </dgm:pt>
    <dgm:pt modelId="{012FBE9D-30CF-454E-9239-5EC35D6CD842}" type="pres">
      <dgm:prSet presAssocID="{23CD50A0-6757-430A-A9A1-0967C4BBDC47}" presName="connTx" presStyleLbl="parChTrans1D3" presStyleIdx="3" presStyleCnt="6"/>
      <dgm:spPr/>
    </dgm:pt>
    <dgm:pt modelId="{07B61717-20B2-4E52-8F92-8BFF6F2AA1D8}" type="pres">
      <dgm:prSet presAssocID="{5EDB58E3-3CF3-4918-84C0-45F3021BAA8A}" presName="root2" presStyleCnt="0"/>
      <dgm:spPr/>
    </dgm:pt>
    <dgm:pt modelId="{3AD545FE-3B7E-4F93-A76B-CDC4ACDA69D9}" type="pres">
      <dgm:prSet presAssocID="{5EDB58E3-3CF3-4918-84C0-45F3021BAA8A}" presName="LevelTwoTextNode" presStyleLbl="node3" presStyleIdx="3" presStyleCnt="6" custLinFactNeighborX="-197" custLinFactNeighborY="9905">
        <dgm:presLayoutVars>
          <dgm:chPref val="3"/>
        </dgm:presLayoutVars>
      </dgm:prSet>
      <dgm:spPr/>
    </dgm:pt>
    <dgm:pt modelId="{DC1706C7-3599-4032-8CCD-02856EEAB8D3}" type="pres">
      <dgm:prSet presAssocID="{5EDB58E3-3CF3-4918-84C0-45F3021BAA8A}" presName="level3hierChild" presStyleCnt="0"/>
      <dgm:spPr/>
    </dgm:pt>
    <dgm:pt modelId="{0A9452AE-79EF-4BF7-ACE8-07A707D41391}" type="pres">
      <dgm:prSet presAssocID="{6FC9A883-E477-4E5D-B1A7-8AD19C1744B5}" presName="conn2-1" presStyleLbl="parChTrans1D3" presStyleIdx="4" presStyleCnt="6"/>
      <dgm:spPr/>
    </dgm:pt>
    <dgm:pt modelId="{9EC7DED4-B7C9-424A-95DE-6DCCFB4D00A9}" type="pres">
      <dgm:prSet presAssocID="{6FC9A883-E477-4E5D-B1A7-8AD19C1744B5}" presName="connTx" presStyleLbl="parChTrans1D3" presStyleIdx="4" presStyleCnt="6"/>
      <dgm:spPr/>
    </dgm:pt>
    <dgm:pt modelId="{2ADAF849-483E-41D8-81A9-409FCABC22D2}" type="pres">
      <dgm:prSet presAssocID="{8AF860EC-DB0C-457C-8864-67DDC999028F}" presName="root2" presStyleCnt="0"/>
      <dgm:spPr/>
    </dgm:pt>
    <dgm:pt modelId="{220E9A79-1B3F-4AA9-AECE-6D744407B686}" type="pres">
      <dgm:prSet presAssocID="{8AF860EC-DB0C-457C-8864-67DDC999028F}" presName="LevelTwoTextNode" presStyleLbl="node3" presStyleIdx="4" presStyleCnt="6">
        <dgm:presLayoutVars>
          <dgm:chPref val="3"/>
        </dgm:presLayoutVars>
      </dgm:prSet>
      <dgm:spPr/>
    </dgm:pt>
    <dgm:pt modelId="{27D60338-FBAB-4AE6-8FAF-336E27B499F7}" type="pres">
      <dgm:prSet presAssocID="{8AF860EC-DB0C-457C-8864-67DDC999028F}" presName="level3hierChild" presStyleCnt="0"/>
      <dgm:spPr/>
    </dgm:pt>
    <dgm:pt modelId="{A18113BF-AA98-4357-BC8F-56376D4EFACF}" type="pres">
      <dgm:prSet presAssocID="{906A6F91-E024-463F-9525-F3EB2C57A049}" presName="conn2-1" presStyleLbl="parChTrans1D3" presStyleIdx="5" presStyleCnt="6"/>
      <dgm:spPr/>
    </dgm:pt>
    <dgm:pt modelId="{9329AB56-BCF5-4B4A-B586-BC0F6621032B}" type="pres">
      <dgm:prSet presAssocID="{906A6F91-E024-463F-9525-F3EB2C57A049}" presName="connTx" presStyleLbl="parChTrans1D3" presStyleIdx="5" presStyleCnt="6"/>
      <dgm:spPr/>
    </dgm:pt>
    <dgm:pt modelId="{AAACC255-E2FE-413A-A9EA-CE73F940AF80}" type="pres">
      <dgm:prSet presAssocID="{23B12AAD-C47A-4584-A6C8-06FDB4E3D4FB}" presName="root2" presStyleCnt="0"/>
      <dgm:spPr/>
    </dgm:pt>
    <dgm:pt modelId="{623F052B-CA13-4D9B-9DB8-54293842AB78}" type="pres">
      <dgm:prSet presAssocID="{23B12AAD-C47A-4584-A6C8-06FDB4E3D4FB}" presName="LevelTwoTextNode" presStyleLbl="node3" presStyleIdx="5" presStyleCnt="6" custLinFactNeighborX="-197" custLinFactNeighborY="367">
        <dgm:presLayoutVars>
          <dgm:chPref val="3"/>
        </dgm:presLayoutVars>
      </dgm:prSet>
      <dgm:spPr/>
    </dgm:pt>
    <dgm:pt modelId="{A4E78526-0FB1-450B-82A7-E20E32104D44}" type="pres">
      <dgm:prSet presAssocID="{23B12AAD-C47A-4584-A6C8-06FDB4E3D4FB}" presName="level3hierChild" presStyleCnt="0"/>
      <dgm:spPr/>
    </dgm:pt>
    <dgm:pt modelId="{5F74E0A0-94E0-484D-ABF8-DEABEAABA643}" type="pres">
      <dgm:prSet presAssocID="{A6C2F0A4-F527-4FC0-A693-21AC8DA35974}" presName="conn2-1" presStyleLbl="parChTrans1D2" presStyleIdx="2" presStyleCnt="3"/>
      <dgm:spPr/>
    </dgm:pt>
    <dgm:pt modelId="{59266AD0-83FB-46AF-AF09-6DD1616DCFAD}" type="pres">
      <dgm:prSet presAssocID="{A6C2F0A4-F527-4FC0-A693-21AC8DA35974}" presName="connTx" presStyleLbl="parChTrans1D2" presStyleIdx="2" presStyleCnt="3"/>
      <dgm:spPr/>
    </dgm:pt>
    <dgm:pt modelId="{3CB42B13-15D8-47B7-B046-40AFB6B28CB7}" type="pres">
      <dgm:prSet presAssocID="{B075DC43-6EC7-48A3-A083-66D59415C5D6}" presName="root2" presStyleCnt="0"/>
      <dgm:spPr/>
    </dgm:pt>
    <dgm:pt modelId="{EA397AD3-84F5-47A3-9F55-CD6CDBE54FC0}" type="pres">
      <dgm:prSet presAssocID="{B075DC43-6EC7-48A3-A083-66D59415C5D6}" presName="LevelTwoTextNode" presStyleLbl="node2" presStyleIdx="2" presStyleCnt="3">
        <dgm:presLayoutVars>
          <dgm:chPref val="3"/>
        </dgm:presLayoutVars>
      </dgm:prSet>
      <dgm:spPr/>
    </dgm:pt>
    <dgm:pt modelId="{A19C6705-9383-4D90-8D89-564AF248D790}" type="pres">
      <dgm:prSet presAssocID="{B075DC43-6EC7-48A3-A083-66D59415C5D6}" presName="level3hierChild" presStyleCnt="0"/>
      <dgm:spPr/>
    </dgm:pt>
  </dgm:ptLst>
  <dgm:cxnLst>
    <dgm:cxn modelId="{973F8603-366B-4D9D-97C4-30D472518BAA}" type="presOf" srcId="{8AF860EC-DB0C-457C-8864-67DDC999028F}" destId="{220E9A79-1B3F-4AA9-AECE-6D744407B686}" srcOrd="0" destOrd="0" presId="urn:microsoft.com/office/officeart/2005/8/layout/hierarchy2"/>
    <dgm:cxn modelId="{83BCDE07-E9BE-4060-94CF-D6091EB8151F}" type="presOf" srcId="{4FFC5419-2198-4F53-998D-67AAD18D5351}" destId="{B77AAF71-9280-4D3C-9AA2-8E1D0FE23FAE}" srcOrd="0" destOrd="0" presId="urn:microsoft.com/office/officeart/2005/8/layout/hierarchy2"/>
    <dgm:cxn modelId="{8B314A0B-1E89-4147-9785-7FB618A71C61}" srcId="{29D42C46-4759-4387-903B-3AC8FCED856B}" destId="{2276959B-88A4-488C-BB3A-C8F22641C678}" srcOrd="0" destOrd="0" parTransId="{F5884756-73D1-49CD-B44A-055C186A1163}" sibTransId="{FADD4ED5-991E-4241-879B-FDF2916C02E6}"/>
    <dgm:cxn modelId="{3BFCC918-E7BF-40D1-8B8A-40D32EE0AEAD}" type="presOf" srcId="{E2182216-885A-4D5B-95FB-8E09CDC11D0D}" destId="{B3DAEB77-62EA-442C-87D9-9923F2E4D62B}" srcOrd="0" destOrd="0" presId="urn:microsoft.com/office/officeart/2005/8/layout/hierarchy2"/>
    <dgm:cxn modelId="{B2F3561B-5E56-40EE-A8EC-2712A959EE80}" type="presOf" srcId="{23CD50A0-6757-430A-A9A1-0967C4BBDC47}" destId="{012FBE9D-30CF-454E-9239-5EC35D6CD842}" srcOrd="1" destOrd="0" presId="urn:microsoft.com/office/officeart/2005/8/layout/hierarchy2"/>
    <dgm:cxn modelId="{35EB2E1C-608A-4E04-90D3-3DB3F988F21A}" type="presOf" srcId="{C88333D0-75AA-486D-8641-CC05F7F0AB4E}" destId="{1C0501D1-CDDB-45CA-845C-B380043556A8}" srcOrd="1" destOrd="0" presId="urn:microsoft.com/office/officeart/2005/8/layout/hierarchy2"/>
    <dgm:cxn modelId="{03EDAD22-55D0-4F45-AF92-7F8F51CE0835}" srcId="{29D42C46-4759-4387-903B-3AC8FCED856B}" destId="{B0415BEE-433F-412C-878A-D4D2F9458447}" srcOrd="2" destOrd="0" parTransId="{C88333D0-75AA-486D-8641-CC05F7F0AB4E}" sibTransId="{D9FE9AA4-954E-4AF7-B539-B0ED858DF295}"/>
    <dgm:cxn modelId="{23AA8824-E388-444E-8CBD-5F3D8EB3231C}" type="presOf" srcId="{5EDB58E3-3CF3-4918-84C0-45F3021BAA8A}" destId="{3AD545FE-3B7E-4F93-A76B-CDC4ACDA69D9}" srcOrd="0" destOrd="0" presId="urn:microsoft.com/office/officeart/2005/8/layout/hierarchy2"/>
    <dgm:cxn modelId="{10685125-9EF1-47F9-A26A-529E02C15D55}" srcId="{080F77BF-FBF3-42D7-99F5-BB5CC9011B68}" destId="{36052BE7-8026-4FAC-9232-AE070B217699}" srcOrd="0" destOrd="0" parTransId="{131D1EB8-D9DA-46C4-8757-BE38F4348AA8}" sibTransId="{E8859A2D-41A9-4FA0-92BA-5CA3664BCB0A}"/>
    <dgm:cxn modelId="{88BE5F2E-EA7D-4DF9-B795-1FCCC60F7D07}" type="presOf" srcId="{F5884756-73D1-49CD-B44A-055C186A1163}" destId="{335B3BE1-7C6C-4B60-8DAF-7CE428E300DB}" srcOrd="0" destOrd="0" presId="urn:microsoft.com/office/officeart/2005/8/layout/hierarchy2"/>
    <dgm:cxn modelId="{5C3B4A31-8FE7-47E9-8E77-32F3C3962147}" srcId="{29D42C46-4759-4387-903B-3AC8FCED856B}" destId="{1154DCE5-FC93-4664-8B03-C6E4AE73B1E8}" srcOrd="1" destOrd="0" parTransId="{E2182216-885A-4D5B-95FB-8E09CDC11D0D}" sibTransId="{C48C6547-DD15-4E18-8AC2-18ECDC10C620}"/>
    <dgm:cxn modelId="{46C4BE31-4974-4628-BEE5-AFC34A9AA059}" srcId="{AFE60614-0FC8-42BD-9D64-0C21C3524EB3}" destId="{5EDB58E3-3CF3-4918-84C0-45F3021BAA8A}" srcOrd="0" destOrd="0" parTransId="{23CD50A0-6757-430A-A9A1-0967C4BBDC47}" sibTransId="{663AB9E6-E4C4-430C-9294-EBDF04144CF9}"/>
    <dgm:cxn modelId="{4C9FD234-67A4-4363-BDE8-6E4BECAFF201}" type="presOf" srcId="{23B12AAD-C47A-4584-A6C8-06FDB4E3D4FB}" destId="{623F052B-CA13-4D9B-9DB8-54293842AB78}" srcOrd="0" destOrd="0" presId="urn:microsoft.com/office/officeart/2005/8/layout/hierarchy2"/>
    <dgm:cxn modelId="{9CBB0E3E-07C7-47BF-AE78-A8608C69D92B}" type="presOf" srcId="{B075DC43-6EC7-48A3-A083-66D59415C5D6}" destId="{EA397AD3-84F5-47A3-9F55-CD6CDBE54FC0}" srcOrd="0" destOrd="0" presId="urn:microsoft.com/office/officeart/2005/8/layout/hierarchy2"/>
    <dgm:cxn modelId="{A9E10140-EF0E-4E47-92EE-52760FE2B9EC}" srcId="{AFE60614-0FC8-42BD-9D64-0C21C3524EB3}" destId="{8AF860EC-DB0C-457C-8864-67DDC999028F}" srcOrd="1" destOrd="0" parTransId="{6FC9A883-E477-4E5D-B1A7-8AD19C1744B5}" sibTransId="{6C23B0B7-67F0-4EA0-8FF0-8065588663E3}"/>
    <dgm:cxn modelId="{5DF03D5C-151C-40E5-B63F-AF023B037B4C}" type="presOf" srcId="{C88333D0-75AA-486D-8641-CC05F7F0AB4E}" destId="{560AFEBC-E411-4A6F-B102-5F0F779B97AE}" srcOrd="0" destOrd="0" presId="urn:microsoft.com/office/officeart/2005/8/layout/hierarchy2"/>
    <dgm:cxn modelId="{79F3D064-3436-4D79-A425-4263D5EF2187}" type="presOf" srcId="{A6C2F0A4-F527-4FC0-A693-21AC8DA35974}" destId="{59266AD0-83FB-46AF-AF09-6DD1616DCFAD}" srcOrd="1" destOrd="0" presId="urn:microsoft.com/office/officeart/2005/8/layout/hierarchy2"/>
    <dgm:cxn modelId="{6DEAE566-4842-4CA1-8CDF-10A7ABAF9C70}" type="presOf" srcId="{906A6F91-E024-463F-9525-F3EB2C57A049}" destId="{A18113BF-AA98-4357-BC8F-56376D4EFACF}" srcOrd="0" destOrd="0" presId="urn:microsoft.com/office/officeart/2005/8/layout/hierarchy2"/>
    <dgm:cxn modelId="{4EDBB648-37F0-46C5-AEA8-C904716E753E}" type="presOf" srcId="{B0415BEE-433F-412C-878A-D4D2F9458447}" destId="{A87658D9-57C3-484E-89D2-E94CD520F709}" srcOrd="0" destOrd="0" presId="urn:microsoft.com/office/officeart/2005/8/layout/hierarchy2"/>
    <dgm:cxn modelId="{7792624F-1CCA-4607-B542-57D0347FE033}" type="presOf" srcId="{29D42C46-4759-4387-903B-3AC8FCED856B}" destId="{D083D408-8DE7-459F-ADBF-9C9774310DAC}" srcOrd="0" destOrd="0" presId="urn:microsoft.com/office/officeart/2005/8/layout/hierarchy2"/>
    <dgm:cxn modelId="{907B387F-35D6-40F8-9C74-F21F923D5CE0}" type="presOf" srcId="{2276959B-88A4-488C-BB3A-C8F22641C678}" destId="{D7BE8224-762A-4EE7-A7DA-E975C121780C}" srcOrd="0" destOrd="0" presId="urn:microsoft.com/office/officeart/2005/8/layout/hierarchy2"/>
    <dgm:cxn modelId="{C387FC98-D13B-4234-96CA-28B2F9A558CB}" type="presOf" srcId="{AFE60614-0FC8-42BD-9D64-0C21C3524EB3}" destId="{D5C92AC1-C14B-4273-A8FD-11F240075E42}" srcOrd="0" destOrd="0" presId="urn:microsoft.com/office/officeart/2005/8/layout/hierarchy2"/>
    <dgm:cxn modelId="{E958739B-D536-491E-8A06-99512FF87721}" type="presOf" srcId="{6FC9A883-E477-4E5D-B1A7-8AD19C1744B5}" destId="{9EC7DED4-B7C9-424A-95DE-6DCCFB4D00A9}" srcOrd="1" destOrd="0" presId="urn:microsoft.com/office/officeart/2005/8/layout/hierarchy2"/>
    <dgm:cxn modelId="{AC7085A4-B699-4002-8EED-F1E33D3C0DAB}" type="presOf" srcId="{D64E67B5-8749-4882-921C-E059AC1F8EB9}" destId="{0AAB4FB6-C047-44BA-A7B8-604AC749A95E}" srcOrd="0" destOrd="0" presId="urn:microsoft.com/office/officeart/2005/8/layout/hierarchy2"/>
    <dgm:cxn modelId="{04C1C2A8-AAF2-40D5-9902-86A3971916CF}" type="presOf" srcId="{F5884756-73D1-49CD-B44A-055C186A1163}" destId="{798AF6BB-B72E-4BBF-9B5F-9CCD61EDBEFC}" srcOrd="1" destOrd="0" presId="urn:microsoft.com/office/officeart/2005/8/layout/hierarchy2"/>
    <dgm:cxn modelId="{1F03DFAF-21A5-4229-8077-221C86D6A453}" type="presOf" srcId="{1154DCE5-FC93-4664-8B03-C6E4AE73B1E8}" destId="{1BEACC02-4884-4881-8036-1D9FDEFFE213}" srcOrd="0" destOrd="0" presId="urn:microsoft.com/office/officeart/2005/8/layout/hierarchy2"/>
    <dgm:cxn modelId="{A81FFAAF-3F21-404F-BFB8-DD3307909CE8}" type="presOf" srcId="{906A6F91-E024-463F-9525-F3EB2C57A049}" destId="{9329AB56-BCF5-4B4A-B586-BC0F6621032B}" srcOrd="1" destOrd="0" presId="urn:microsoft.com/office/officeart/2005/8/layout/hierarchy2"/>
    <dgm:cxn modelId="{E562BCBD-5252-4D61-A95C-FC5BA05C989B}" type="presOf" srcId="{36052BE7-8026-4FAC-9232-AE070B217699}" destId="{A844B620-AC2A-4DDC-A271-ADFE72F630F0}" srcOrd="0" destOrd="0" presId="urn:microsoft.com/office/officeart/2005/8/layout/hierarchy2"/>
    <dgm:cxn modelId="{246F0DC5-4C08-4D83-A2F2-F8B26563B624}" srcId="{AFE60614-0FC8-42BD-9D64-0C21C3524EB3}" destId="{23B12AAD-C47A-4584-A6C8-06FDB4E3D4FB}" srcOrd="2" destOrd="0" parTransId="{906A6F91-E024-463F-9525-F3EB2C57A049}" sibTransId="{0B6A9488-9A86-45DC-9608-973987EEF402}"/>
    <dgm:cxn modelId="{B2C102C8-01EB-4865-9055-4FEF34CF3840}" type="presOf" srcId="{E2182216-885A-4D5B-95FB-8E09CDC11D0D}" destId="{315276CB-55CB-4215-9681-F64FD114981C}" srcOrd="1" destOrd="0" presId="urn:microsoft.com/office/officeart/2005/8/layout/hierarchy2"/>
    <dgm:cxn modelId="{25529CC8-CC58-4141-A29B-6EF8EBCFF3CF}" type="presOf" srcId="{D64E67B5-8749-4882-921C-E059AC1F8EB9}" destId="{39764A71-8AE4-4FFA-BBE5-694F43CDFE59}" srcOrd="1" destOrd="0" presId="urn:microsoft.com/office/officeart/2005/8/layout/hierarchy2"/>
    <dgm:cxn modelId="{7C220ACC-1DAC-4060-8325-5B2538C68AE1}" type="presOf" srcId="{A6C2F0A4-F527-4FC0-A693-21AC8DA35974}" destId="{5F74E0A0-94E0-484D-ABF8-DEABEAABA643}" srcOrd="0" destOrd="0" presId="urn:microsoft.com/office/officeart/2005/8/layout/hierarchy2"/>
    <dgm:cxn modelId="{C0D1DED1-57C8-4437-ABD8-824456CC9F90}" type="presOf" srcId="{080F77BF-FBF3-42D7-99F5-BB5CC9011B68}" destId="{45E4D529-4E05-4E61-B2D4-4A70C40BDA2F}" srcOrd="0" destOrd="0" presId="urn:microsoft.com/office/officeart/2005/8/layout/hierarchy2"/>
    <dgm:cxn modelId="{C89B65D6-0503-461C-87C7-191C77258C88}" type="presOf" srcId="{6FC9A883-E477-4E5D-B1A7-8AD19C1744B5}" destId="{0A9452AE-79EF-4BF7-ACE8-07A707D41391}" srcOrd="0" destOrd="0" presId="urn:microsoft.com/office/officeart/2005/8/layout/hierarchy2"/>
    <dgm:cxn modelId="{A0CE86E4-0073-4AFA-9CD1-5DE763C7A864}" srcId="{36052BE7-8026-4FAC-9232-AE070B217699}" destId="{AFE60614-0FC8-42BD-9D64-0C21C3524EB3}" srcOrd="1" destOrd="0" parTransId="{D64E67B5-8749-4882-921C-E059AC1F8EB9}" sibTransId="{0F6138C3-C751-48BB-90C7-E522B5ABF347}"/>
    <dgm:cxn modelId="{84E5C8E4-1C01-4FD1-8521-C816C693BFE4}" type="presOf" srcId="{23CD50A0-6757-430A-A9A1-0967C4BBDC47}" destId="{7A7953E4-2554-4BA5-84FC-9678B375CCA9}" srcOrd="0" destOrd="0" presId="urn:microsoft.com/office/officeart/2005/8/layout/hierarchy2"/>
    <dgm:cxn modelId="{EF71C6F0-1B2C-4C9B-B94C-92D7888275D2}" srcId="{36052BE7-8026-4FAC-9232-AE070B217699}" destId="{B075DC43-6EC7-48A3-A083-66D59415C5D6}" srcOrd="2" destOrd="0" parTransId="{A6C2F0A4-F527-4FC0-A693-21AC8DA35974}" sibTransId="{3B24D714-A68C-4E1A-A521-272775DC62C5}"/>
    <dgm:cxn modelId="{8595D7F2-38F8-4735-9023-3AE039B1FD88}" type="presOf" srcId="{4FFC5419-2198-4F53-998D-67AAD18D5351}" destId="{26415479-209C-4CA1-97A1-927E7D1DDD44}" srcOrd="1" destOrd="0" presId="urn:microsoft.com/office/officeart/2005/8/layout/hierarchy2"/>
    <dgm:cxn modelId="{5C34BAF4-69FB-4C86-83B9-0159FE3BCA5E}" srcId="{36052BE7-8026-4FAC-9232-AE070B217699}" destId="{29D42C46-4759-4387-903B-3AC8FCED856B}" srcOrd="0" destOrd="0" parTransId="{4FFC5419-2198-4F53-998D-67AAD18D5351}" sibTransId="{42BE926C-EFE5-4A90-940F-D805CD80E6A8}"/>
    <dgm:cxn modelId="{A3739710-F781-4EF8-9F15-C903E3D7881F}" type="presParOf" srcId="{45E4D529-4E05-4E61-B2D4-4A70C40BDA2F}" destId="{03A57B10-6407-421F-8549-3501F8FD2036}" srcOrd="0" destOrd="0" presId="urn:microsoft.com/office/officeart/2005/8/layout/hierarchy2"/>
    <dgm:cxn modelId="{708F1DC8-6547-47FA-BBFF-8E62257E7D6F}" type="presParOf" srcId="{03A57B10-6407-421F-8549-3501F8FD2036}" destId="{A844B620-AC2A-4DDC-A271-ADFE72F630F0}" srcOrd="0" destOrd="0" presId="urn:microsoft.com/office/officeart/2005/8/layout/hierarchy2"/>
    <dgm:cxn modelId="{BB582DC1-C8C6-4FA6-B2BB-1350C2AB9E81}" type="presParOf" srcId="{03A57B10-6407-421F-8549-3501F8FD2036}" destId="{CF52AD64-0E95-4F23-8170-55ACBCFC799E}" srcOrd="1" destOrd="0" presId="urn:microsoft.com/office/officeart/2005/8/layout/hierarchy2"/>
    <dgm:cxn modelId="{924D8CB2-C0AE-48FF-AE6E-B41179CE3C38}" type="presParOf" srcId="{CF52AD64-0E95-4F23-8170-55ACBCFC799E}" destId="{B77AAF71-9280-4D3C-9AA2-8E1D0FE23FAE}" srcOrd="0" destOrd="0" presId="urn:microsoft.com/office/officeart/2005/8/layout/hierarchy2"/>
    <dgm:cxn modelId="{94ECF9C0-C090-41E7-9BA6-FA209F0AD6DE}" type="presParOf" srcId="{B77AAF71-9280-4D3C-9AA2-8E1D0FE23FAE}" destId="{26415479-209C-4CA1-97A1-927E7D1DDD44}" srcOrd="0" destOrd="0" presId="urn:microsoft.com/office/officeart/2005/8/layout/hierarchy2"/>
    <dgm:cxn modelId="{4509BC1A-E66D-42E2-BDA2-3E65D7887695}" type="presParOf" srcId="{CF52AD64-0E95-4F23-8170-55ACBCFC799E}" destId="{E98464AC-9861-4377-9AF0-7BD159BBF17E}" srcOrd="1" destOrd="0" presId="urn:microsoft.com/office/officeart/2005/8/layout/hierarchy2"/>
    <dgm:cxn modelId="{5A751343-BECA-4B35-B793-AA5C4A34C2FF}" type="presParOf" srcId="{E98464AC-9861-4377-9AF0-7BD159BBF17E}" destId="{D083D408-8DE7-459F-ADBF-9C9774310DAC}" srcOrd="0" destOrd="0" presId="urn:microsoft.com/office/officeart/2005/8/layout/hierarchy2"/>
    <dgm:cxn modelId="{DFB0FFAA-D6A3-44EB-835F-15C17A57AC6C}" type="presParOf" srcId="{E98464AC-9861-4377-9AF0-7BD159BBF17E}" destId="{1B508381-B54A-4E43-ACAA-4263D865F9A0}" srcOrd="1" destOrd="0" presId="urn:microsoft.com/office/officeart/2005/8/layout/hierarchy2"/>
    <dgm:cxn modelId="{6EC393B0-B7B3-40BF-851E-A4975A53E140}" type="presParOf" srcId="{1B508381-B54A-4E43-ACAA-4263D865F9A0}" destId="{335B3BE1-7C6C-4B60-8DAF-7CE428E300DB}" srcOrd="0" destOrd="0" presId="urn:microsoft.com/office/officeart/2005/8/layout/hierarchy2"/>
    <dgm:cxn modelId="{DE9D12A0-B08D-457D-B3DE-7965856A99DE}" type="presParOf" srcId="{335B3BE1-7C6C-4B60-8DAF-7CE428E300DB}" destId="{798AF6BB-B72E-4BBF-9B5F-9CCD61EDBEFC}" srcOrd="0" destOrd="0" presId="urn:microsoft.com/office/officeart/2005/8/layout/hierarchy2"/>
    <dgm:cxn modelId="{123F90A1-E46B-4B33-B458-810547000475}" type="presParOf" srcId="{1B508381-B54A-4E43-ACAA-4263D865F9A0}" destId="{AA5581C0-FFE5-4BB8-A207-0E30420FA8C7}" srcOrd="1" destOrd="0" presId="urn:microsoft.com/office/officeart/2005/8/layout/hierarchy2"/>
    <dgm:cxn modelId="{923962B6-140A-4CF5-B08E-18E3AE14621C}" type="presParOf" srcId="{AA5581C0-FFE5-4BB8-A207-0E30420FA8C7}" destId="{D7BE8224-762A-4EE7-A7DA-E975C121780C}" srcOrd="0" destOrd="0" presId="urn:microsoft.com/office/officeart/2005/8/layout/hierarchy2"/>
    <dgm:cxn modelId="{8E155184-4F75-41EC-9231-F36F06F8FF69}" type="presParOf" srcId="{AA5581C0-FFE5-4BB8-A207-0E30420FA8C7}" destId="{C4DC1831-CF05-458B-826C-B0FD80908F9B}" srcOrd="1" destOrd="0" presId="urn:microsoft.com/office/officeart/2005/8/layout/hierarchy2"/>
    <dgm:cxn modelId="{CC129688-54BE-4054-A1B0-BF6DDAE76AB5}" type="presParOf" srcId="{1B508381-B54A-4E43-ACAA-4263D865F9A0}" destId="{B3DAEB77-62EA-442C-87D9-9923F2E4D62B}" srcOrd="2" destOrd="0" presId="urn:microsoft.com/office/officeart/2005/8/layout/hierarchy2"/>
    <dgm:cxn modelId="{109D1C99-E304-4688-8293-9B38CFEA3A8F}" type="presParOf" srcId="{B3DAEB77-62EA-442C-87D9-9923F2E4D62B}" destId="{315276CB-55CB-4215-9681-F64FD114981C}" srcOrd="0" destOrd="0" presId="urn:microsoft.com/office/officeart/2005/8/layout/hierarchy2"/>
    <dgm:cxn modelId="{E4EA7E7E-6C17-44A9-BADD-24B92DAECF61}" type="presParOf" srcId="{1B508381-B54A-4E43-ACAA-4263D865F9A0}" destId="{6A4B03D7-C2A7-4AC8-BA4C-1DAAE4646C25}" srcOrd="3" destOrd="0" presId="urn:microsoft.com/office/officeart/2005/8/layout/hierarchy2"/>
    <dgm:cxn modelId="{643ED2B6-EDEA-4080-876C-96C705BD1DA2}" type="presParOf" srcId="{6A4B03D7-C2A7-4AC8-BA4C-1DAAE4646C25}" destId="{1BEACC02-4884-4881-8036-1D9FDEFFE213}" srcOrd="0" destOrd="0" presId="urn:microsoft.com/office/officeart/2005/8/layout/hierarchy2"/>
    <dgm:cxn modelId="{0CB9EF87-9F28-493F-BA4C-1753894A2B3C}" type="presParOf" srcId="{6A4B03D7-C2A7-4AC8-BA4C-1DAAE4646C25}" destId="{A59980CC-065C-4D9E-A3B6-53CC21F3DE7D}" srcOrd="1" destOrd="0" presId="urn:microsoft.com/office/officeart/2005/8/layout/hierarchy2"/>
    <dgm:cxn modelId="{2C7B249B-6D86-4D8B-BC3B-6CEDAA286497}" type="presParOf" srcId="{1B508381-B54A-4E43-ACAA-4263D865F9A0}" destId="{560AFEBC-E411-4A6F-B102-5F0F779B97AE}" srcOrd="4" destOrd="0" presId="urn:microsoft.com/office/officeart/2005/8/layout/hierarchy2"/>
    <dgm:cxn modelId="{85B04A21-5E12-4B77-8DC5-765F11D006FF}" type="presParOf" srcId="{560AFEBC-E411-4A6F-B102-5F0F779B97AE}" destId="{1C0501D1-CDDB-45CA-845C-B380043556A8}" srcOrd="0" destOrd="0" presId="urn:microsoft.com/office/officeart/2005/8/layout/hierarchy2"/>
    <dgm:cxn modelId="{BF77BE71-83B1-4652-907D-E54EDE2E3FA6}" type="presParOf" srcId="{1B508381-B54A-4E43-ACAA-4263D865F9A0}" destId="{66B35BCD-8F35-4AC8-991F-23C7EB1FC027}" srcOrd="5" destOrd="0" presId="urn:microsoft.com/office/officeart/2005/8/layout/hierarchy2"/>
    <dgm:cxn modelId="{0977F7FE-A7D7-44C5-8EF0-E5225A537DC3}" type="presParOf" srcId="{66B35BCD-8F35-4AC8-991F-23C7EB1FC027}" destId="{A87658D9-57C3-484E-89D2-E94CD520F709}" srcOrd="0" destOrd="0" presId="urn:microsoft.com/office/officeart/2005/8/layout/hierarchy2"/>
    <dgm:cxn modelId="{8BF6EB31-4B3C-4E53-B3F6-B5DC8F331E51}" type="presParOf" srcId="{66B35BCD-8F35-4AC8-991F-23C7EB1FC027}" destId="{336C7F08-39D6-4099-B4FE-B060606B3F6C}" srcOrd="1" destOrd="0" presId="urn:microsoft.com/office/officeart/2005/8/layout/hierarchy2"/>
    <dgm:cxn modelId="{3D01DC1F-C95A-442E-99A1-5383F3354FDE}" type="presParOf" srcId="{CF52AD64-0E95-4F23-8170-55ACBCFC799E}" destId="{0AAB4FB6-C047-44BA-A7B8-604AC749A95E}" srcOrd="2" destOrd="0" presId="urn:microsoft.com/office/officeart/2005/8/layout/hierarchy2"/>
    <dgm:cxn modelId="{ADCB826D-B068-43CA-8A9E-735538106A16}" type="presParOf" srcId="{0AAB4FB6-C047-44BA-A7B8-604AC749A95E}" destId="{39764A71-8AE4-4FFA-BBE5-694F43CDFE59}" srcOrd="0" destOrd="0" presId="urn:microsoft.com/office/officeart/2005/8/layout/hierarchy2"/>
    <dgm:cxn modelId="{531312D3-F7FE-4AED-87FA-CD63CD4CC86A}" type="presParOf" srcId="{CF52AD64-0E95-4F23-8170-55ACBCFC799E}" destId="{09352FD0-92AE-4A0A-8EDA-23AD976257A2}" srcOrd="3" destOrd="0" presId="urn:microsoft.com/office/officeart/2005/8/layout/hierarchy2"/>
    <dgm:cxn modelId="{2D7A2CC6-C903-4858-8A71-C65DF43A7B0C}" type="presParOf" srcId="{09352FD0-92AE-4A0A-8EDA-23AD976257A2}" destId="{D5C92AC1-C14B-4273-A8FD-11F240075E42}" srcOrd="0" destOrd="0" presId="urn:microsoft.com/office/officeart/2005/8/layout/hierarchy2"/>
    <dgm:cxn modelId="{604752C0-E483-4433-9A7E-DAD851888929}" type="presParOf" srcId="{09352FD0-92AE-4A0A-8EDA-23AD976257A2}" destId="{499466B7-56B3-4CEB-A4B4-7B8FD16F01AE}" srcOrd="1" destOrd="0" presId="urn:microsoft.com/office/officeart/2005/8/layout/hierarchy2"/>
    <dgm:cxn modelId="{51F5403D-6713-4488-B9C6-C2761B25EA2A}" type="presParOf" srcId="{499466B7-56B3-4CEB-A4B4-7B8FD16F01AE}" destId="{7A7953E4-2554-4BA5-84FC-9678B375CCA9}" srcOrd="0" destOrd="0" presId="urn:microsoft.com/office/officeart/2005/8/layout/hierarchy2"/>
    <dgm:cxn modelId="{BE219DDD-E016-4BED-8A18-9A941FBB7BD4}" type="presParOf" srcId="{7A7953E4-2554-4BA5-84FC-9678B375CCA9}" destId="{012FBE9D-30CF-454E-9239-5EC35D6CD842}" srcOrd="0" destOrd="0" presId="urn:microsoft.com/office/officeart/2005/8/layout/hierarchy2"/>
    <dgm:cxn modelId="{067B4919-8BE4-42DB-8439-B7440262E1C7}" type="presParOf" srcId="{499466B7-56B3-4CEB-A4B4-7B8FD16F01AE}" destId="{07B61717-20B2-4E52-8F92-8BFF6F2AA1D8}" srcOrd="1" destOrd="0" presId="urn:microsoft.com/office/officeart/2005/8/layout/hierarchy2"/>
    <dgm:cxn modelId="{B024498B-C6E1-41E4-93CC-0B3FA522C499}" type="presParOf" srcId="{07B61717-20B2-4E52-8F92-8BFF6F2AA1D8}" destId="{3AD545FE-3B7E-4F93-A76B-CDC4ACDA69D9}" srcOrd="0" destOrd="0" presId="urn:microsoft.com/office/officeart/2005/8/layout/hierarchy2"/>
    <dgm:cxn modelId="{12963586-F399-453F-ADB6-026559D569CB}" type="presParOf" srcId="{07B61717-20B2-4E52-8F92-8BFF6F2AA1D8}" destId="{DC1706C7-3599-4032-8CCD-02856EEAB8D3}" srcOrd="1" destOrd="0" presId="urn:microsoft.com/office/officeart/2005/8/layout/hierarchy2"/>
    <dgm:cxn modelId="{EDFE76B1-1468-4608-895A-838B345B6FCB}" type="presParOf" srcId="{499466B7-56B3-4CEB-A4B4-7B8FD16F01AE}" destId="{0A9452AE-79EF-4BF7-ACE8-07A707D41391}" srcOrd="2" destOrd="0" presId="urn:microsoft.com/office/officeart/2005/8/layout/hierarchy2"/>
    <dgm:cxn modelId="{153044EE-C18C-4F64-8FA3-89B1FF45E4B3}" type="presParOf" srcId="{0A9452AE-79EF-4BF7-ACE8-07A707D41391}" destId="{9EC7DED4-B7C9-424A-95DE-6DCCFB4D00A9}" srcOrd="0" destOrd="0" presId="urn:microsoft.com/office/officeart/2005/8/layout/hierarchy2"/>
    <dgm:cxn modelId="{0AA216E6-E0B8-4B83-B36F-0A3484C6D5DC}" type="presParOf" srcId="{499466B7-56B3-4CEB-A4B4-7B8FD16F01AE}" destId="{2ADAF849-483E-41D8-81A9-409FCABC22D2}" srcOrd="3" destOrd="0" presId="urn:microsoft.com/office/officeart/2005/8/layout/hierarchy2"/>
    <dgm:cxn modelId="{94630E06-13B0-4A6D-933B-D8D0A33E4B5A}" type="presParOf" srcId="{2ADAF849-483E-41D8-81A9-409FCABC22D2}" destId="{220E9A79-1B3F-4AA9-AECE-6D744407B686}" srcOrd="0" destOrd="0" presId="urn:microsoft.com/office/officeart/2005/8/layout/hierarchy2"/>
    <dgm:cxn modelId="{1D5D7009-823D-4798-A54E-291027DDC4F2}" type="presParOf" srcId="{2ADAF849-483E-41D8-81A9-409FCABC22D2}" destId="{27D60338-FBAB-4AE6-8FAF-336E27B499F7}" srcOrd="1" destOrd="0" presId="urn:microsoft.com/office/officeart/2005/8/layout/hierarchy2"/>
    <dgm:cxn modelId="{3258A25A-3FE2-420C-8347-000FC05AE7D2}" type="presParOf" srcId="{499466B7-56B3-4CEB-A4B4-7B8FD16F01AE}" destId="{A18113BF-AA98-4357-BC8F-56376D4EFACF}" srcOrd="4" destOrd="0" presId="urn:microsoft.com/office/officeart/2005/8/layout/hierarchy2"/>
    <dgm:cxn modelId="{63FD1356-0ABD-4BA1-B2D5-E62CA062575C}" type="presParOf" srcId="{A18113BF-AA98-4357-BC8F-56376D4EFACF}" destId="{9329AB56-BCF5-4B4A-B586-BC0F6621032B}" srcOrd="0" destOrd="0" presId="urn:microsoft.com/office/officeart/2005/8/layout/hierarchy2"/>
    <dgm:cxn modelId="{B23B79ED-A2E3-46AF-9D0E-0D63350E9535}" type="presParOf" srcId="{499466B7-56B3-4CEB-A4B4-7B8FD16F01AE}" destId="{AAACC255-E2FE-413A-A9EA-CE73F940AF80}" srcOrd="5" destOrd="0" presId="urn:microsoft.com/office/officeart/2005/8/layout/hierarchy2"/>
    <dgm:cxn modelId="{B650AE6A-21DE-4F01-A208-E57A8AC69949}" type="presParOf" srcId="{AAACC255-E2FE-413A-A9EA-CE73F940AF80}" destId="{623F052B-CA13-4D9B-9DB8-54293842AB78}" srcOrd="0" destOrd="0" presId="urn:microsoft.com/office/officeart/2005/8/layout/hierarchy2"/>
    <dgm:cxn modelId="{D2BAC19E-A4A5-4A06-9248-D48807CC683D}" type="presParOf" srcId="{AAACC255-E2FE-413A-A9EA-CE73F940AF80}" destId="{A4E78526-0FB1-450B-82A7-E20E32104D44}" srcOrd="1" destOrd="0" presId="urn:microsoft.com/office/officeart/2005/8/layout/hierarchy2"/>
    <dgm:cxn modelId="{88CE2F06-A125-4B69-A832-D71FE0B56F04}" type="presParOf" srcId="{CF52AD64-0E95-4F23-8170-55ACBCFC799E}" destId="{5F74E0A0-94E0-484D-ABF8-DEABEAABA643}" srcOrd="4" destOrd="0" presId="urn:microsoft.com/office/officeart/2005/8/layout/hierarchy2"/>
    <dgm:cxn modelId="{038F564C-6A67-4D91-B3E3-21584FE85C68}" type="presParOf" srcId="{5F74E0A0-94E0-484D-ABF8-DEABEAABA643}" destId="{59266AD0-83FB-46AF-AF09-6DD1616DCFAD}" srcOrd="0" destOrd="0" presId="urn:microsoft.com/office/officeart/2005/8/layout/hierarchy2"/>
    <dgm:cxn modelId="{9B5A37F1-C067-46D3-9FE5-B83B85783305}" type="presParOf" srcId="{CF52AD64-0E95-4F23-8170-55ACBCFC799E}" destId="{3CB42B13-15D8-47B7-B046-40AFB6B28CB7}" srcOrd="5" destOrd="0" presId="urn:microsoft.com/office/officeart/2005/8/layout/hierarchy2"/>
    <dgm:cxn modelId="{30EA1150-5749-4F31-9DDA-FEA8D3A6A333}" type="presParOf" srcId="{3CB42B13-15D8-47B7-B046-40AFB6B28CB7}" destId="{EA397AD3-84F5-47A3-9F55-CD6CDBE54FC0}" srcOrd="0" destOrd="0" presId="urn:microsoft.com/office/officeart/2005/8/layout/hierarchy2"/>
    <dgm:cxn modelId="{22D92B75-65E8-41E9-856B-4CB52EEB87CD}" type="presParOf" srcId="{3CB42B13-15D8-47B7-B046-40AFB6B28CB7}" destId="{A19C6705-9383-4D90-8D89-564AF248D79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44B620-AC2A-4DDC-A271-ADFE72F630F0}">
      <dsp:nvSpPr>
        <dsp:cNvPr id="0" name=""/>
        <dsp:cNvSpPr/>
      </dsp:nvSpPr>
      <dsp:spPr>
        <a:xfrm>
          <a:off x="911658" y="2378411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t" rotWithShape="0">
            <a:prstClr val="black">
              <a:alpha val="30000"/>
            </a:prstClr>
          </a:outerShdw>
          <a:reflection stA="60000" endPos="650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atin typeface="+mn-lt"/>
              <a:ea typeface="+mn-ea"/>
              <a:cs typeface="+mn-cs"/>
            </a:rPr>
            <a:t>Frame</a:t>
          </a:r>
          <a:endParaRPr lang="ko-KR" altLang="en-US" sz="1400" kern="120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  <a:latin typeface="+mn-lt"/>
            <a:ea typeface="+mn-ea"/>
            <a:cs typeface="+mn-cs"/>
          </a:endParaRPr>
        </a:p>
      </dsp:txBody>
      <dsp:txXfrm>
        <a:off x="931857" y="2398610"/>
        <a:ext cx="1338923" cy="649262"/>
      </dsp:txXfrm>
    </dsp:sp>
    <dsp:sp modelId="{B77AAF71-9280-4D3C-9AA2-8E1D0FE23FAE}">
      <dsp:nvSpPr>
        <dsp:cNvPr id="0" name=""/>
        <dsp:cNvSpPr/>
      </dsp:nvSpPr>
      <dsp:spPr>
        <a:xfrm rot="17351117">
          <a:off x="1728631" y="1918840"/>
          <a:ext cx="167521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675211" y="13315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524357" y="1890275"/>
        <a:ext cx="83760" cy="83760"/>
      </dsp:txXfrm>
    </dsp:sp>
    <dsp:sp modelId="{D083D408-8DE7-459F-ADBF-9C9774310DAC}">
      <dsp:nvSpPr>
        <dsp:cNvPr id="0" name=""/>
        <dsp:cNvSpPr/>
      </dsp:nvSpPr>
      <dsp:spPr>
        <a:xfrm>
          <a:off x="2841495" y="796239"/>
          <a:ext cx="1379321" cy="689660"/>
        </a:xfrm>
        <a:prstGeom prst="flowChartAlternateProcess">
          <a:avLst/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Opening Screen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2875161" y="829905"/>
        <a:ext cx="1311989" cy="622328"/>
      </dsp:txXfrm>
    </dsp:sp>
    <dsp:sp modelId="{335B3BE1-7C6C-4B60-8DAF-7CE428E300DB}">
      <dsp:nvSpPr>
        <dsp:cNvPr id="0" name=""/>
        <dsp:cNvSpPr/>
      </dsp:nvSpPr>
      <dsp:spPr>
        <a:xfrm rot="18389660">
          <a:off x="4041048" y="771144"/>
          <a:ext cx="887182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887182" y="13315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62460" y="762280"/>
        <a:ext cx="44359" cy="44359"/>
      </dsp:txXfrm>
    </dsp:sp>
    <dsp:sp modelId="{D7BE8224-762A-4EE7-A7DA-E975C121780C}">
      <dsp:nvSpPr>
        <dsp:cNvPr id="0" name=""/>
        <dsp:cNvSpPr/>
      </dsp:nvSpPr>
      <dsp:spPr>
        <a:xfrm>
          <a:off x="4748462" y="8301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Header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8661" y="103218"/>
        <a:ext cx="1338923" cy="649262"/>
      </dsp:txXfrm>
    </dsp:sp>
    <dsp:sp modelId="{B3DAEB77-62EA-442C-87D9-9923F2E4D62B}">
      <dsp:nvSpPr>
        <dsp:cNvPr id="0" name=""/>
        <dsp:cNvSpPr/>
      </dsp:nvSpPr>
      <dsp:spPr>
        <a:xfrm>
          <a:off x="4220816" y="1127754"/>
          <a:ext cx="52764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27645" y="13315"/>
              </a:lnTo>
            </a:path>
          </a:pathLst>
        </a:custGeom>
        <a:noFill/>
        <a:ln w="254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71448" y="1127878"/>
        <a:ext cx="26382" cy="26382"/>
      </dsp:txXfrm>
    </dsp:sp>
    <dsp:sp modelId="{1BEACC02-4884-4881-8036-1D9FDEFFE213}">
      <dsp:nvSpPr>
        <dsp:cNvPr id="0" name=""/>
        <dsp:cNvSpPr/>
      </dsp:nvSpPr>
      <dsp:spPr>
        <a:xfrm>
          <a:off x="4748462" y="79623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Box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8661" y="816438"/>
        <a:ext cx="1338923" cy="649262"/>
      </dsp:txXfrm>
    </dsp:sp>
    <dsp:sp modelId="{560AFEBC-E411-4A6F-B102-5F0F779B97AE}">
      <dsp:nvSpPr>
        <dsp:cNvPr id="0" name=""/>
        <dsp:cNvSpPr/>
      </dsp:nvSpPr>
      <dsp:spPr>
        <a:xfrm rot="3381882">
          <a:off x="4008343" y="1524309"/>
          <a:ext cx="95259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52593" y="13315"/>
              </a:lnTo>
            </a:path>
          </a:pathLst>
        </a:custGeom>
        <a:noFill/>
        <a:ln w="25400" cap="flat" cmpd="sng" algn="ctr">
          <a:solidFill>
            <a:srgbClr val="FF822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60824" y="1513810"/>
        <a:ext cx="47629" cy="47629"/>
      </dsp:txXfrm>
    </dsp:sp>
    <dsp:sp modelId="{A87658D9-57C3-484E-89D2-E94CD520F709}">
      <dsp:nvSpPr>
        <dsp:cNvPr id="0" name=""/>
        <dsp:cNvSpPr/>
      </dsp:nvSpPr>
      <dsp:spPr>
        <a:xfrm>
          <a:off x="4748462" y="158934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8661" y="1609548"/>
        <a:ext cx="1338923" cy="649262"/>
      </dsp:txXfrm>
    </dsp:sp>
    <dsp:sp modelId="{0AAB4FB6-C047-44BA-A7B8-604AC749A95E}">
      <dsp:nvSpPr>
        <dsp:cNvPr id="0" name=""/>
        <dsp:cNvSpPr/>
      </dsp:nvSpPr>
      <dsp:spPr>
        <a:xfrm rot="3322270">
          <a:off x="2081849" y="3108505"/>
          <a:ext cx="96877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68776" y="13315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542018" y="3097601"/>
        <a:ext cx="48438" cy="48438"/>
      </dsp:txXfrm>
    </dsp:sp>
    <dsp:sp modelId="{D5C92AC1-C14B-4273-A8FD-11F240075E42}">
      <dsp:nvSpPr>
        <dsp:cNvPr id="0" name=""/>
        <dsp:cNvSpPr/>
      </dsp:nvSpPr>
      <dsp:spPr>
        <a:xfrm>
          <a:off x="2841495" y="317556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Survey</a:t>
          </a:r>
          <a:r>
            <a:rPr lang="ko-KR" altLang="en-US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 </a:t>
          </a: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Screen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2861694" y="3195768"/>
        <a:ext cx="1338923" cy="649262"/>
      </dsp:txXfrm>
    </dsp:sp>
    <dsp:sp modelId="{7A7953E4-2554-4BA5-84FC-9678B375CCA9}">
      <dsp:nvSpPr>
        <dsp:cNvPr id="0" name=""/>
        <dsp:cNvSpPr/>
      </dsp:nvSpPr>
      <dsp:spPr>
        <a:xfrm rot="18354813">
          <a:off x="4035820" y="3144684"/>
          <a:ext cx="89492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894920" y="13315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60908" y="3135627"/>
        <a:ext cx="44746" cy="44746"/>
      </dsp:txXfrm>
    </dsp:sp>
    <dsp:sp modelId="{3AD545FE-3B7E-4F93-A76B-CDC4ACDA69D9}">
      <dsp:nvSpPr>
        <dsp:cNvPr id="0" name=""/>
        <dsp:cNvSpPr/>
      </dsp:nvSpPr>
      <dsp:spPr>
        <a:xfrm>
          <a:off x="4745745" y="2450770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Box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5944" y="2470969"/>
        <a:ext cx="1338923" cy="649262"/>
      </dsp:txXfrm>
    </dsp:sp>
    <dsp:sp modelId="{0A9452AE-79EF-4BF7-ACE8-07A707D41391}">
      <dsp:nvSpPr>
        <dsp:cNvPr id="0" name=""/>
        <dsp:cNvSpPr/>
      </dsp:nvSpPr>
      <dsp:spPr>
        <a:xfrm>
          <a:off x="4220816" y="3507084"/>
          <a:ext cx="52764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27645" y="13315"/>
              </a:lnTo>
            </a:path>
          </a:pathLst>
        </a:custGeom>
        <a:noFill/>
        <a:ln w="25400" cap="flat" cmpd="sng" algn="ctr">
          <a:solidFill>
            <a:srgbClr val="FF822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71448" y="3507208"/>
        <a:ext cx="26382" cy="26382"/>
      </dsp:txXfrm>
    </dsp:sp>
    <dsp:sp modelId="{220E9A79-1B3F-4AA9-AECE-6D744407B686}">
      <dsp:nvSpPr>
        <dsp:cNvPr id="0" name=""/>
        <dsp:cNvSpPr/>
      </dsp:nvSpPr>
      <dsp:spPr>
        <a:xfrm>
          <a:off x="4748462" y="317556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Line Component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8661" y="3195768"/>
        <a:ext cx="1338923" cy="649262"/>
      </dsp:txXfrm>
    </dsp:sp>
    <dsp:sp modelId="{A18113BF-AA98-4357-BC8F-56376D4EFACF}">
      <dsp:nvSpPr>
        <dsp:cNvPr id="0" name=""/>
        <dsp:cNvSpPr/>
      </dsp:nvSpPr>
      <dsp:spPr>
        <a:xfrm rot="3395097">
          <a:off x="4006679" y="3904905"/>
          <a:ext cx="953202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53202" y="13315"/>
              </a:lnTo>
            </a:path>
          </a:pathLst>
        </a:custGeom>
        <a:noFill/>
        <a:ln w="25400" cap="flat" cmpd="sng" algn="ctr">
          <a:solidFill>
            <a:srgbClr val="FF822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459450" y="3894390"/>
        <a:ext cx="47660" cy="47660"/>
      </dsp:txXfrm>
    </dsp:sp>
    <dsp:sp modelId="{623F052B-CA13-4D9B-9DB8-54293842AB78}">
      <dsp:nvSpPr>
        <dsp:cNvPr id="0" name=""/>
        <dsp:cNvSpPr/>
      </dsp:nvSpPr>
      <dsp:spPr>
        <a:xfrm>
          <a:off x="4745745" y="3971210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4765944" y="3991409"/>
        <a:ext cx="1338923" cy="649262"/>
      </dsp:txXfrm>
    </dsp:sp>
    <dsp:sp modelId="{5F74E0A0-94E0-484D-ABF8-DEABEAABA643}">
      <dsp:nvSpPr>
        <dsp:cNvPr id="0" name=""/>
        <dsp:cNvSpPr/>
      </dsp:nvSpPr>
      <dsp:spPr>
        <a:xfrm rot="4301024">
          <a:off x="1716627" y="3505060"/>
          <a:ext cx="167513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675136" y="13315"/>
              </a:lnTo>
            </a:path>
          </a:pathLst>
        </a:custGeom>
        <a:noFill/>
        <a:ln w="25400" cap="flat" cmpd="sng" algn="ctr">
          <a:solidFill>
            <a:srgbClr val="FF822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512317" y="3476497"/>
        <a:ext cx="83756" cy="83756"/>
      </dsp:txXfrm>
    </dsp:sp>
    <dsp:sp modelId="{EA397AD3-84F5-47A3-9F55-CD6CDBE54FC0}">
      <dsp:nvSpPr>
        <dsp:cNvPr id="0" name=""/>
        <dsp:cNvSpPr/>
      </dsp:nvSpPr>
      <dsp:spPr>
        <a:xfrm>
          <a:off x="2817412" y="3968679"/>
          <a:ext cx="1379321" cy="689660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···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2837611" y="3988878"/>
        <a:ext cx="1338923" cy="6492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r">
              <a:defRPr sz="1200"/>
            </a:lvl1pPr>
          </a:lstStyle>
          <a:p>
            <a:fld id="{24DFBBAD-CF51-4FA8-8814-5F33CDE7218D}" type="datetimeFigureOut">
              <a:rPr lang="ko-KR" altLang="en-US" smtClean="0"/>
              <a:pPr/>
              <a:t>2021-09-30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1463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815" tIns="45907" rIns="91815" bIns="4590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815" tIns="45907" rIns="91815" bIns="45907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r">
              <a:defRPr sz="1200"/>
            </a:lvl1pPr>
          </a:lstStyle>
          <a:p>
            <a:fld id="{5C2B20BF-27CD-4C66-878F-3D50775A61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26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1463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2B20BF-27CD-4C66-878F-3D50775A619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554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31371" y="692696"/>
            <a:ext cx="109728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786955" y="1196752"/>
            <a:ext cx="83015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2831637" y="210319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15BD8-D507-466C-BE65-3CF0EE978C8C}" type="datetimeFigureOut">
              <a:rPr lang="ko-KR" altLang="en-US" smtClean="0"/>
              <a:pPr/>
              <a:t>2021-09-30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31371" y="692696"/>
            <a:ext cx="109728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786955" y="1196752"/>
            <a:ext cx="83015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/>
          </p:nvPr>
        </p:nvSpPr>
        <p:spPr>
          <a:xfrm>
            <a:off x="2831637" y="210319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57415BD8-D507-466C-BE65-3CF0EE978C8C}" type="datetimeFigureOut">
              <a:rPr lang="ko-KR" altLang="en-US" smtClean="0"/>
              <a:pPr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406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1" r:id="rId2"/>
    <p:sldLayoutId id="2147483770" r:id="rId3"/>
    <p:sldLayoutId id="2147483786" r:id="rId4"/>
    <p:sldLayoutId id="2147483787" r:id="rId5"/>
    <p:sldLayoutId id="2147483788" r:id="rId6"/>
    <p:sldLayoutId id="2147483781" r:id="rId7"/>
    <p:sldLayoutId id="2147483782" r:id="rId8"/>
    <p:sldLayoutId id="2147483783" r:id="rId9"/>
    <p:sldLayoutId id="2147483784" r:id="rId10"/>
    <p:sldLayoutId id="2147483789" r:id="rId11"/>
    <p:sldLayoutId id="2147483790" r:id="rId12"/>
    <p:sldLayoutId id="2147483791" r:id="rId13"/>
    <p:sldLayoutId id="2147483769" r:id="rId14"/>
    <p:sldLayoutId id="2147483785" r:id="rId15"/>
  </p:sldLayoutIdLst>
  <p:transition>
    <p:fade thruBlk="1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849604" y="3145802"/>
            <a:ext cx="15905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2017648070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이석민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2021. 09. 30</a:t>
            </a:r>
            <a:endParaRPr lang="ko-KR" altLang="en-US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 rot="10800000">
            <a:off x="1955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rot="10800000">
            <a:off x="1955801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1826840" y="836712"/>
            <a:ext cx="8229600" cy="1728192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200" b="1" spc="-150" dirty="0">
                <a:latin typeface="+mj-ea"/>
              </a:rPr>
              <a:t>설문조사 프로그램의 개선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7077282-8F17-4123-88DA-2365A156B314}"/>
              </a:ext>
            </a:extLst>
          </p:cNvPr>
          <p:cNvSpPr/>
          <p:nvPr/>
        </p:nvSpPr>
        <p:spPr>
          <a:xfrm>
            <a:off x="1963302" y="1700808"/>
            <a:ext cx="11015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코드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: 10_5_1</a:t>
            </a:r>
            <a:endParaRPr lang="ko-KR" altLang="en-US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03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구현 </a:t>
            </a:r>
            <a:r>
              <a:rPr lang="en-US" altLang="ko-KR" sz="2400" spc="-100" dirty="0"/>
              <a:t>(</a:t>
            </a:r>
            <a:r>
              <a:rPr lang="ko-KR" altLang="en-US" sz="2400" spc="-100" dirty="0"/>
              <a:t>설문조사 응답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370F5B-CFDD-4279-AFE8-EEA768E94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" t="-152" r="65" b="21614"/>
          <a:stretch/>
        </p:blipFill>
        <p:spPr>
          <a:xfrm>
            <a:off x="3474138" y="1336057"/>
            <a:ext cx="5315692" cy="2391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C9D930-FDB6-4A4E-93FD-52618A8091CB}"/>
              </a:ext>
            </a:extLst>
          </p:cNvPr>
          <p:cNvSpPr txBox="1"/>
          <p:nvPr/>
        </p:nvSpPr>
        <p:spPr>
          <a:xfrm>
            <a:off x="263352" y="2130916"/>
            <a:ext cx="3049762" cy="141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Text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컴포넌트를 통한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좌상단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설명표시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첫 줄에 총 문항 수 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커서 표시 모드로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처리할 수 있는 문항 수 무제한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(int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수에 제한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별도 폴더에 응답을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저장함으로서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관리성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향상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저장 상태 표시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완료 후 감사 메시지 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설문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완료후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1.5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초 뒤 자동으로 메인 페이지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1C0EA-112B-427E-95FB-1109E92C55AD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5BC2F62-ABAE-4F55-9DBE-2D3C0BA911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17"/>
          <a:stretch/>
        </p:blipFill>
        <p:spPr>
          <a:xfrm>
            <a:off x="3474138" y="3789040"/>
            <a:ext cx="5315692" cy="28321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0EB6C49-EFEA-48CA-87A9-89B5CA7C3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3164" y="4822322"/>
            <a:ext cx="1609950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7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04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코드 </a:t>
            </a:r>
            <a:r>
              <a:rPr lang="en-US" altLang="ko-KR" sz="2400" spc="-100" dirty="0"/>
              <a:t>(main)</a:t>
            </a:r>
            <a:endParaRPr lang="ko-KR" altLang="en-US" sz="2400" spc="-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44B61-2033-4CDE-9D80-1F23A32A89B5}"/>
              </a:ext>
            </a:extLst>
          </p:cNvPr>
          <p:cNvSpPr txBox="1"/>
          <p:nvPr/>
        </p:nvSpPr>
        <p:spPr>
          <a:xfrm>
            <a:off x="3666753" y="1628800"/>
            <a:ext cx="7721835" cy="42473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is_run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 {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frame_limit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b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gameInstance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set_mode_echo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"clear"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0DA0D5A-E2FC-492A-B3F7-7E7AE0BA3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826" y="4237588"/>
            <a:ext cx="1667108" cy="16385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EFFA788-912F-4A1C-B762-767AF8983F85}"/>
              </a:ext>
            </a:extLst>
          </p:cNvPr>
          <p:cNvSpPr txBox="1"/>
          <p:nvPr/>
        </p:nvSpPr>
        <p:spPr>
          <a:xfrm>
            <a:off x="263352" y="2130916"/>
            <a:ext cx="3049762" cy="83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간결한 게임 루프 구조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입력에 대한 처리를 렌더링과 분리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프레임 제한 기능 추가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고정 프레임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보간 기능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프로그램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종료시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에코모드로 복귀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F8C99E-428E-4C67-ADF9-7EC3F8588B43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50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04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코드 </a:t>
            </a:r>
            <a:r>
              <a:rPr lang="en-US" altLang="ko-KR" sz="2400" spc="-100" dirty="0"/>
              <a:t>(Game </a:t>
            </a:r>
            <a:r>
              <a:rPr lang="ko-KR" altLang="en-US" sz="2400" spc="-100" dirty="0"/>
              <a:t>클래스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44B61-2033-4CDE-9D80-1F23A32A89B5}"/>
              </a:ext>
            </a:extLst>
          </p:cNvPr>
          <p:cNvSpPr txBox="1"/>
          <p:nvPr/>
        </p:nvSpPr>
        <p:spPr>
          <a:xfrm>
            <a:off x="3666753" y="1124744"/>
            <a:ext cx="7721835" cy="5509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class Game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state = NORMAL;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ko-KR" alt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현재 게임의 전체상태</a:t>
            </a:r>
            <a:endParaRPr lang="ko-KR" alt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Screen*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current_screen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ko-KR" alt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ringbuffer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inputs =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ringbuffer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</a:t>
            </a:r>
            <a:endParaRPr lang="ko-KR" alt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ko-KR" alt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ko-KR" alt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new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screen_opening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~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stdin_read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(this);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(this);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frame_limit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fps){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wait_us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/ fps;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(1 / fps * 1000(us) * 1000(</a:t>
            </a:r>
            <a:r>
              <a:rPr lang="en-US" altLang="ko-KR" sz="11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usleep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wait_us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is_run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if (this-&gt;state == TERMINATE) return false;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return true;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!= TERMINATE;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ko-KR" altLang="en-US" sz="11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DA0DD13-8093-4600-9EFE-FB2B7EFDB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862" y="4927889"/>
            <a:ext cx="1648055" cy="16004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D967CE-29B5-40E0-9943-8A37C938DCBD}"/>
              </a:ext>
            </a:extLst>
          </p:cNvPr>
          <p:cNvSpPr txBox="1"/>
          <p:nvPr/>
        </p:nvSpPr>
        <p:spPr>
          <a:xfrm>
            <a:off x="263352" y="2130916"/>
            <a:ext cx="3049762" cy="642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state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패턴을 통한 동적 화면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입력에 대해 직접 처리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일종의 트리형태 처리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2FE51C-CA76-4FF8-94D4-5E0CC68A85A8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66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04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코드 </a:t>
            </a:r>
            <a:r>
              <a:rPr lang="en-US" altLang="ko-KR" sz="2400" spc="-100" dirty="0"/>
              <a:t>(Screen, Component)</a:t>
            </a:r>
            <a:endParaRPr lang="ko-KR" altLang="en-US" sz="2400" spc="-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44B61-2033-4CDE-9D80-1F23A32A89B5}"/>
              </a:ext>
            </a:extLst>
          </p:cNvPr>
          <p:cNvSpPr txBox="1"/>
          <p:nvPr/>
        </p:nvSpPr>
        <p:spPr>
          <a:xfrm>
            <a:off x="3666753" y="1416544"/>
            <a:ext cx="7721835" cy="46628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class Screen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public: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wchar_t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 framebuffer;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multi-byte </a:t>
            </a:r>
            <a:r>
              <a:rPr lang="ko-KR" alt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문자열 고려</a:t>
            </a:r>
            <a:endParaRPr lang="ko-KR" alt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~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x,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y,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width,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height)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fill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x,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y,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length,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wchar_t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virtual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(Game* state)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virtual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(Game* state)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class Component : public Frame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protected: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x, y;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width, height;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public: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Component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x,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y,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width,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height)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virtual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(Screen*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virtual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(Screen*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virtual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keyinput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(Screen*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keycode) { </a:t>
            </a: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ko-KR" altLang="en-US" sz="11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AEB682-5523-4DE2-9002-1141A9460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83" y="4924058"/>
            <a:ext cx="1609950" cy="15718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D4D3ACF-33B8-4E00-BE6E-1E9DDD11F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155" y="4918725"/>
            <a:ext cx="1562318" cy="15623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484B80-0749-4B88-B28B-FCFBA28804EF}"/>
              </a:ext>
            </a:extLst>
          </p:cNvPr>
          <p:cNvSpPr txBox="1"/>
          <p:nvPr/>
        </p:nvSpPr>
        <p:spPr>
          <a:xfrm>
            <a:off x="263351" y="2130916"/>
            <a:ext cx="3238121" cy="1028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state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패턴을 통한 동적 화면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일종의 트리형태 처리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어디서나 재사용 가능한 컴포넌트 기반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x, y, width, height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값 지정으로 보다 편한 포지셔닝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확장키 입력에 대응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F3ABEB-C2A3-41C8-B352-2AD16EEDF7C8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698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04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코드 </a:t>
            </a:r>
            <a:r>
              <a:rPr lang="en-US" altLang="ko-KR" sz="2400" spc="-100" dirty="0"/>
              <a:t>(Overview)</a:t>
            </a:r>
            <a:endParaRPr lang="ko-KR" altLang="en-US" sz="2400" spc="-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44B61-2033-4CDE-9D80-1F23A32A89B5}"/>
              </a:ext>
            </a:extLst>
          </p:cNvPr>
          <p:cNvSpPr txBox="1"/>
          <p:nvPr/>
        </p:nvSpPr>
        <p:spPr>
          <a:xfrm>
            <a:off x="3666753" y="1628800"/>
            <a:ext cx="7721835" cy="50013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clear_stdin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escape_key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k)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beep_alert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gotoConsole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x,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y)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ringbuffer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-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set_mode_getkey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 -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set_mode_echo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 -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get_ch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 -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peek_ch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Screen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Frame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component_header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Component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component_box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Component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component_list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Component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component_line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Component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component_text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Component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screen_opening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Screen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screen_survey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Screen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screen_new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Screen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Game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void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screen_new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switch_to_main_screen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(Game* state) {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state-&gt;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inputs.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set_mode_getkey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state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current_screen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screen_opening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delete 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clear_stdin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altLang="ko-KR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ko-KR" alt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버퍼에 </a:t>
            </a:r>
            <a:r>
              <a:rPr lang="ko-KR" altLang="en-US" sz="11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남아있는것</a:t>
            </a:r>
            <a:r>
              <a:rPr lang="ko-KR" alt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제거</a:t>
            </a:r>
            <a:endParaRPr lang="ko-KR" alt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4AE4A8-BAEF-4FBD-A95E-762204926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019" y="4956468"/>
            <a:ext cx="1590897" cy="15718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17B5C3-6A0A-4064-8A28-68ADEA3220C0}"/>
              </a:ext>
            </a:extLst>
          </p:cNvPr>
          <p:cNvSpPr txBox="1"/>
          <p:nvPr/>
        </p:nvSpPr>
        <p:spPr>
          <a:xfrm>
            <a:off x="263351" y="2130916"/>
            <a:ext cx="3238121" cy="1800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입력에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관한것은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ringbuffer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에서 전담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-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에코 모드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키 단위 입력모드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-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입력 키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peek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기능을 통한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lookahead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가능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- </a:t>
            </a:r>
            <a:r>
              <a:rPr lang="en-US" altLang="ko-KR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ringbuffer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를 통해 효율적으로 입력 관리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State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패턴을 통해 화면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escape_key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()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에서 확장키 처리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콘솔의 커서 이동과 경고음의 발생가능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강제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non-block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전환후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stdin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의 버퍼 지움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77718-BDCC-4689-A1E9-DED57D11BF77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256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 rot="10800000">
            <a:off x="1955801" y="1418395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3612428" y="1241884"/>
            <a:ext cx="6653935" cy="114300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200" b="1" dirty="0">
                <a:latin typeface="+mn-lt"/>
              </a:rPr>
              <a:t>감사합니다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3F882-D5EE-4178-A06D-2FF9F2F13D57}"/>
              </a:ext>
            </a:extLst>
          </p:cNvPr>
          <p:cNvSpPr txBox="1"/>
          <p:nvPr/>
        </p:nvSpPr>
        <p:spPr>
          <a:xfrm>
            <a:off x="3612428" y="2576222"/>
            <a:ext cx="6408712" cy="676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발표간 궁금한 점이 있으시면 언제든 메시지 주세요</a:t>
            </a:r>
            <a:r>
              <a:rPr lang="en-US" altLang="ko-KR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177800" indent="-177800">
              <a:lnSpc>
                <a:spcPct val="114000"/>
              </a:lnSpc>
            </a:pPr>
            <a:r>
              <a:rPr lang="en-US" altLang="ko-KR" sz="18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- </a:t>
            </a:r>
            <a:r>
              <a:rPr lang="ko-KR" altLang="en-US" sz="18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행아웃</a:t>
            </a:r>
            <a:r>
              <a:rPr lang="ko-KR" altLang="en-US" sz="18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8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jshlhs1@gmail.com</a:t>
            </a:r>
          </a:p>
        </p:txBody>
      </p:sp>
    </p:spTree>
    <p:extLst>
      <p:ext uri="{BB962C8B-B14F-4D97-AF65-F5344CB8AC3E}">
        <p14:creationId xmlns:p14="http://schemas.microsoft.com/office/powerpoint/2010/main" val="293376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 rot="10800000">
            <a:off x="1955801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3661276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 idx="4294967295"/>
          </p:nvPr>
        </p:nvSpPr>
        <p:spPr>
          <a:xfrm>
            <a:off x="3647728" y="1211266"/>
            <a:ext cx="6624736" cy="1944216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2400" spc="-100" dirty="0">
                <a:latin typeface="+mj-ea"/>
              </a:rPr>
              <a:t>1  기존 프로그램의 분석과 개선방향 제시</a:t>
            </a:r>
            <a:br>
              <a:rPr lang="en-US" altLang="ko-KR" sz="2400" spc="-100" dirty="0">
                <a:latin typeface="+mj-ea"/>
              </a:rPr>
            </a:br>
            <a:r>
              <a:rPr lang="en-US" altLang="ko-KR" sz="2400" spc="-100" dirty="0">
                <a:latin typeface="+mj-ea"/>
              </a:rPr>
              <a:t>2  </a:t>
            </a:r>
            <a:r>
              <a:rPr lang="ko-KR" altLang="en-US" sz="2400" spc="-100" dirty="0">
                <a:latin typeface="+mj-ea"/>
              </a:rPr>
              <a:t>프로그램 </a:t>
            </a:r>
            <a:r>
              <a:rPr lang="ko-KR" altLang="en-US" sz="2400" spc="-100" dirty="0" err="1">
                <a:latin typeface="+mj-ea"/>
              </a:rPr>
              <a:t>설계시</a:t>
            </a:r>
            <a:r>
              <a:rPr lang="ko-KR" altLang="en-US" sz="2400" spc="-100" dirty="0">
                <a:latin typeface="+mj-ea"/>
              </a:rPr>
              <a:t> 반영한 부분</a:t>
            </a:r>
            <a:br>
              <a:rPr lang="en-US" altLang="ko-KR" sz="2400" spc="-100" dirty="0">
                <a:latin typeface="+mj-ea"/>
              </a:rPr>
            </a:br>
            <a:r>
              <a:rPr lang="en-US" altLang="ko-KR" sz="2400" spc="-100" dirty="0">
                <a:latin typeface="+mj-ea"/>
              </a:rPr>
              <a:t>3</a:t>
            </a:r>
            <a:r>
              <a:rPr lang="ko-KR" altLang="en-US" sz="2400" spc="-100" dirty="0">
                <a:latin typeface="+mj-ea"/>
              </a:rPr>
              <a:t>  새 프로그램의 구현</a:t>
            </a:r>
            <a:br>
              <a:rPr lang="en-US" altLang="ko-KR" sz="2400" spc="-100" dirty="0">
                <a:latin typeface="+mj-ea"/>
              </a:rPr>
            </a:br>
            <a:r>
              <a:rPr lang="en-US" altLang="ko-KR" sz="2400" spc="-100" dirty="0">
                <a:latin typeface="+mj-ea"/>
              </a:rPr>
              <a:t>4</a:t>
            </a:r>
            <a:r>
              <a:rPr lang="ko-KR" altLang="en-US" sz="2400" spc="-100" dirty="0">
                <a:latin typeface="+mj-ea"/>
              </a:rPr>
              <a:t>  새 코드 구조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 rot="10800000">
            <a:off x="1955801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3661276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7" name="제목 6"/>
          <p:cNvSpPr>
            <a:spLocks noGrp="1"/>
          </p:cNvSpPr>
          <p:nvPr>
            <p:ph type="title" idx="4294967295"/>
          </p:nvPr>
        </p:nvSpPr>
        <p:spPr>
          <a:xfrm>
            <a:off x="3608356" y="908720"/>
            <a:ext cx="5439972" cy="2074242"/>
          </a:xfrm>
        </p:spPr>
        <p:txBody>
          <a:bodyPr>
            <a:normAutofit/>
          </a:bodyPr>
          <a:lstStyle/>
          <a:p>
            <a:pPr algn="l"/>
            <a:r>
              <a:rPr lang="ko-KR" altLang="en-US" sz="4200" spc="-80" dirty="0"/>
              <a:t>기존 프로그램 </a:t>
            </a:r>
            <a:r>
              <a:rPr lang="en-US" altLang="ko-KR" sz="4200" spc="-80" dirty="0"/>
              <a:t>(10_5_1)</a:t>
            </a:r>
            <a:endParaRPr lang="ko-KR" altLang="en-US" sz="4200" spc="-8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F6E9DB-3F22-493D-AEB1-6880F7FB3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356" y="2744925"/>
            <a:ext cx="6315956" cy="20481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D0C8A7-DDF3-4ADF-904E-2FC224C2F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957" y="4997164"/>
            <a:ext cx="3134162" cy="11336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01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76472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기존 프로그램의 분석 </a:t>
            </a:r>
            <a:r>
              <a:rPr lang="en-US" altLang="ko-KR" sz="2400" spc="-100" dirty="0"/>
              <a:t>- </a:t>
            </a:r>
            <a:r>
              <a:rPr lang="ko-KR" altLang="en-US" sz="2400" spc="-100" dirty="0"/>
              <a:t> 개선방향</a:t>
            </a:r>
            <a:br>
              <a:rPr lang="en-US" altLang="ko-KR" sz="2400" spc="-100" dirty="0"/>
            </a:br>
            <a:r>
              <a:rPr lang="en-US" altLang="ko-KR" sz="2400" spc="-100" dirty="0"/>
              <a:t>(</a:t>
            </a:r>
            <a:r>
              <a:rPr lang="ko-KR" altLang="en-US" sz="2400" spc="-100" dirty="0"/>
              <a:t>컨텐츠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C3B64A8-A157-45B4-BE20-9C4C8718E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55" y="4905167"/>
            <a:ext cx="2948161" cy="1623145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D12885-67B4-4F48-BCFF-747EEDDF6FA0}"/>
              </a:ext>
            </a:extLst>
          </p:cNvPr>
          <p:cNvGrpSpPr/>
          <p:nvPr/>
        </p:nvGrpSpPr>
        <p:grpSpPr>
          <a:xfrm>
            <a:off x="3671540" y="1736812"/>
            <a:ext cx="6211020" cy="1142127"/>
            <a:chOff x="3648372" y="1340769"/>
            <a:chExt cx="6211020" cy="114212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B2FF222-EBC0-4607-A4E6-4C9BF6B06622}"/>
                </a:ext>
              </a:extLst>
            </p:cNvPr>
            <p:cNvSpPr txBox="1"/>
            <p:nvPr/>
          </p:nvSpPr>
          <p:spPr>
            <a:xfrm>
              <a:off x="3648372" y="1340769"/>
              <a:ext cx="39604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1. 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사전에 지정된 설문조사 하나만을 할 수 있음</a:t>
              </a:r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441D3E5-82DA-4D26-B67F-AC64842C0649}"/>
                </a:ext>
              </a:extLst>
            </p:cNvPr>
            <p:cNvSpPr txBox="1"/>
            <p:nvPr/>
          </p:nvSpPr>
          <p:spPr>
            <a:xfrm>
              <a:off x="3671540" y="1729292"/>
              <a:ext cx="6187852" cy="27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이 프로그램은 미리 지정한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(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설문조사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.txt) 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설문조사만을 응답 받을 수만 있습니다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</a:t>
              </a:r>
              <a:endPara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BEE7F5A-2990-4449-BA75-BE4EE9D50DB5}"/>
                </a:ext>
              </a:extLst>
            </p:cNvPr>
            <p:cNvSpPr txBox="1"/>
            <p:nvPr/>
          </p:nvSpPr>
          <p:spPr>
            <a:xfrm>
              <a:off x="3688825" y="2000841"/>
              <a:ext cx="6097384" cy="482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지정된 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txt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파일 만을 읽는 대신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,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프로그램이 실행되는 폴더를 스캔하여 다른 설문조사도 볼 수 있게 수정했습니다</a:t>
              </a:r>
              <a:endPara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4B8B951-0857-43CC-8B58-A78BC721ADF3}"/>
              </a:ext>
            </a:extLst>
          </p:cNvPr>
          <p:cNvGrpSpPr/>
          <p:nvPr/>
        </p:nvGrpSpPr>
        <p:grpSpPr>
          <a:xfrm>
            <a:off x="3688237" y="3229936"/>
            <a:ext cx="6211020" cy="1399591"/>
            <a:chOff x="3648372" y="1340769"/>
            <a:chExt cx="6211020" cy="139959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ABFF7EE-B4E4-4787-A197-9B24FB4C369B}"/>
                </a:ext>
              </a:extLst>
            </p:cNvPr>
            <p:cNvSpPr txBox="1"/>
            <p:nvPr/>
          </p:nvSpPr>
          <p:spPr>
            <a:xfrm>
              <a:off x="3648372" y="1340769"/>
              <a:ext cx="39604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2. 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프로그램 내에서  설문조사를 만들 수 없음</a:t>
              </a:r>
              <a:endPara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788E6B-EC84-463C-8106-40A17725C912}"/>
                </a:ext>
              </a:extLst>
            </p:cNvPr>
            <p:cNvSpPr txBox="1"/>
            <p:nvPr/>
          </p:nvSpPr>
          <p:spPr>
            <a:xfrm>
              <a:off x="3671540" y="1729292"/>
              <a:ext cx="6187852" cy="482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사용자가 설문조사를 추가할 수 있는 방법이 기존에는 없었습니다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여러 개의 설문조사가 가능해 지면서 관리기능의 필요성도 추가되었습니다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</a:t>
              </a:r>
              <a:endPara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E9A57B6-65F5-47A2-8DE5-380F64BAD367}"/>
                </a:ext>
              </a:extLst>
            </p:cNvPr>
            <p:cNvSpPr txBox="1"/>
            <p:nvPr/>
          </p:nvSpPr>
          <p:spPr>
            <a:xfrm>
              <a:off x="3672128" y="2258305"/>
              <a:ext cx="6097384" cy="482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사용자가 프로그램 내에서 설문조사를 추가할 수 있게 수정했습니다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목록에서 설문조사를 삭제하거나 이름을 수정할 수 있도록 했습니다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DE5F782-EFF6-492E-A36C-E266908547E6}"/>
              </a:ext>
            </a:extLst>
          </p:cNvPr>
          <p:cNvGrpSpPr/>
          <p:nvPr/>
        </p:nvGrpSpPr>
        <p:grpSpPr>
          <a:xfrm>
            <a:off x="3707311" y="4898992"/>
            <a:ext cx="6211020" cy="1043145"/>
            <a:chOff x="3648372" y="1340769"/>
            <a:chExt cx="6211020" cy="104314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9F7EA2-C2C3-4A40-B653-4E8FB5A36F31}"/>
                </a:ext>
              </a:extLst>
            </p:cNvPr>
            <p:cNvSpPr txBox="1"/>
            <p:nvPr/>
          </p:nvSpPr>
          <p:spPr>
            <a:xfrm>
              <a:off x="3648372" y="1340769"/>
              <a:ext cx="39604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3. 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문항의 개수는 </a:t>
              </a:r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10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개로 제한됨</a:t>
              </a:r>
              <a:endPara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42DA782-5C4F-475F-BE29-9A7C28C786DE}"/>
                </a:ext>
              </a:extLst>
            </p:cNvPr>
            <p:cNvSpPr txBox="1"/>
            <p:nvPr/>
          </p:nvSpPr>
          <p:spPr>
            <a:xfrm>
              <a:off x="3671540" y="1729292"/>
              <a:ext cx="6187852" cy="27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하나의 설문조사에서 조사 할 수 있는 문항 개수는 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10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개로 제한되어 있었습니다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</a:t>
              </a:r>
              <a:endPara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7DF1F6F-8ED7-4E71-B8A0-E55AF02DE1AD}"/>
                </a:ext>
              </a:extLst>
            </p:cNvPr>
            <p:cNvSpPr txBox="1"/>
            <p:nvPr/>
          </p:nvSpPr>
          <p:spPr>
            <a:xfrm>
              <a:off x="3671540" y="2112365"/>
              <a:ext cx="6097384" cy="271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문항의 개수에 제한이 없도록 수정했습니다</a:t>
              </a:r>
              <a:r>
                <a:rPr lang="en-US" altLang="ko-KR" sz="1200" spc="-2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576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01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76472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기존 프로그램의 분석 </a:t>
            </a:r>
            <a:r>
              <a:rPr lang="en-US" altLang="ko-KR" sz="2400" spc="-100" dirty="0"/>
              <a:t>- </a:t>
            </a:r>
            <a:r>
              <a:rPr lang="ko-KR" altLang="en-US" sz="2400" spc="-100" dirty="0"/>
              <a:t> 개선방향</a:t>
            </a:r>
            <a:br>
              <a:rPr lang="en-US" altLang="ko-KR" sz="2400" spc="-100" dirty="0"/>
            </a:br>
            <a:r>
              <a:rPr lang="en-US" altLang="ko-KR" sz="2400" spc="-100" dirty="0"/>
              <a:t>(</a:t>
            </a:r>
            <a:r>
              <a:rPr lang="ko-KR" altLang="en-US" sz="2400" spc="-100" dirty="0"/>
              <a:t>디자인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C3B64A8-A157-45B4-BE20-9C4C8718E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55" y="4905167"/>
            <a:ext cx="2948161" cy="162314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FC695DFE-8843-4E8E-8AC4-1114E3069A58}"/>
              </a:ext>
            </a:extLst>
          </p:cNvPr>
          <p:cNvGrpSpPr/>
          <p:nvPr/>
        </p:nvGrpSpPr>
        <p:grpSpPr>
          <a:xfrm>
            <a:off x="3671540" y="1720363"/>
            <a:ext cx="6211020" cy="931621"/>
            <a:chOff x="3648372" y="1340769"/>
            <a:chExt cx="6211020" cy="93162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F374D3A-1933-4C48-A95E-A08A8940A23E}"/>
                </a:ext>
              </a:extLst>
            </p:cNvPr>
            <p:cNvSpPr txBox="1"/>
            <p:nvPr/>
          </p:nvSpPr>
          <p:spPr>
            <a:xfrm>
              <a:off x="3648372" y="1340769"/>
              <a:ext cx="39604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8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1.  </a:t>
              </a:r>
              <a:r>
                <a:rPr lang="ko-KR" altLang="en-US" sz="1200" b="1" spc="-8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딱딱해 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보이는 화면</a:t>
              </a:r>
              <a:endPara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613634A-DBE3-4401-9947-6D5C410A902E}"/>
                </a:ext>
              </a:extLst>
            </p:cNvPr>
            <p:cNvSpPr txBox="1"/>
            <p:nvPr/>
          </p:nvSpPr>
          <p:spPr>
            <a:xfrm>
              <a:off x="3671540" y="1729292"/>
              <a:ext cx="6187852" cy="27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프로그램을 실행하면 다짜고짜 문항을 물어봅니다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그저 기능만이 구현되어 있습니다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 </a:t>
              </a:r>
              <a:endPara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7470B26-7AA4-45CF-881B-8FD4EFF69913}"/>
                </a:ext>
              </a:extLst>
            </p:cNvPr>
            <p:cNvSpPr txBox="1"/>
            <p:nvPr/>
          </p:nvSpPr>
          <p:spPr>
            <a:xfrm>
              <a:off x="3688825" y="2000841"/>
              <a:ext cx="6097384" cy="271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프로그램 </a:t>
              </a:r>
              <a:r>
                <a:rPr lang="ko-KR" altLang="en-US" sz="1200" spc="-20" dirty="0" err="1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실행시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배너가 표시되게 수정하였습니다</a:t>
              </a:r>
              <a:r>
                <a:rPr lang="en-US" altLang="ko-KR" sz="1200" spc="-2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7F0D66B-1BFE-44EF-98DD-E94D15A0BE05}"/>
              </a:ext>
            </a:extLst>
          </p:cNvPr>
          <p:cNvGrpSpPr/>
          <p:nvPr/>
        </p:nvGrpSpPr>
        <p:grpSpPr>
          <a:xfrm>
            <a:off x="3697906" y="2963189"/>
            <a:ext cx="7150622" cy="1590080"/>
            <a:chOff x="3648372" y="1340769"/>
            <a:chExt cx="6211020" cy="159008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7180731-7F70-4F70-AFD9-0086A58F1AF4}"/>
                </a:ext>
              </a:extLst>
            </p:cNvPr>
            <p:cNvSpPr txBox="1"/>
            <p:nvPr/>
          </p:nvSpPr>
          <p:spPr>
            <a:xfrm>
              <a:off x="3648372" y="1340769"/>
              <a:ext cx="39604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2.  </a:t>
              </a:r>
              <a:r>
                <a:rPr lang="ko-KR" altLang="en-US" sz="1200" b="1" spc="-80" dirty="0">
                  <a:solidFill>
                    <a:srgbClr val="FF873C"/>
                  </a:solidFill>
                  <a:latin typeface="나눔고딕" pitchFamily="50" charset="-127"/>
                  <a:ea typeface="나눔고딕" pitchFamily="50" charset="-127"/>
                </a:rPr>
                <a:t>다양한 화면의 필요성 추가</a:t>
              </a:r>
              <a:endPara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20C2168-64FE-4088-AE38-EB7E7C752C4C}"/>
                </a:ext>
              </a:extLst>
            </p:cNvPr>
            <p:cNvSpPr txBox="1"/>
            <p:nvPr/>
          </p:nvSpPr>
          <p:spPr>
            <a:xfrm>
              <a:off x="3671540" y="1729292"/>
              <a:ext cx="6187852" cy="482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프로그램이 여러 개의 설문조사를 받을 수 있게 됨에 따라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,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여러 화면을 전환할 수 있어야 합니다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marL="177800" indent="-177800">
                <a:lnSpc>
                  <a:spcPct val="114000"/>
                </a:lnSpc>
              </a:pP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또한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,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배너의 움직임을 표시하기 위해 입력과 </a:t>
              </a:r>
              <a:r>
                <a:rPr lang="ko-KR" altLang="en-US" sz="1200" spc="-20" dirty="0" err="1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랜더링을</a:t>
              </a:r>
              <a:r>
                <a:rPr lang="ko-KR" altLang="en-US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 분리할 필요성이 생겼습니다</a:t>
              </a:r>
              <a:r>
                <a:rPr lang="en-US" altLang="ko-KR" sz="1200" spc="-2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0"/>
                  </a:gradFill>
                  <a:latin typeface="나눔고딕" pitchFamily="50" charset="-127"/>
                  <a:ea typeface="나눔고딕" pitchFamily="50" charset="-127"/>
                </a:rPr>
                <a:t>.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E31D9C6-D1A3-4AE1-8372-8D0D1644DAFF}"/>
                </a:ext>
              </a:extLst>
            </p:cNvPr>
            <p:cNvSpPr txBox="1"/>
            <p:nvPr/>
          </p:nvSpPr>
          <p:spPr>
            <a:xfrm>
              <a:off x="3652524" y="2238287"/>
              <a:ext cx="6097384" cy="6925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입력과 처리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·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렌더링을 분리하기 위해 입력을 비동기로 바꾸었습니다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Game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Instance -&gt; Frame -&gt; Screen -&gt; Component 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의 계층 구조를 통해 코드를 정리했습니다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marL="177800" indent="-177800">
                <a:lnSpc>
                  <a:spcPct val="114000"/>
                </a:lnSpc>
                <a:buFont typeface="Arial" pitchFamily="34" charset="0"/>
                <a:buChar char="•"/>
              </a:pP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각 계층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(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객체</a:t>
              </a:r>
              <a:r>
                <a:rPr lang="en-US" altLang="ko-KR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)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에서 </a:t>
              </a:r>
              <a:r>
                <a:rPr lang="ko-KR" altLang="en-US" sz="1200" spc="-20" dirty="0" err="1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입력받는</a:t>
              </a:r>
              <a:r>
                <a:rPr lang="ko-KR" altLang="en-US" sz="1200" spc="-2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키가 모두 다름으로 별도의 입력관리 버퍼를 만들었습니다</a:t>
              </a:r>
              <a:endPara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9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3267808161"/>
              </p:ext>
            </p:extLst>
          </p:nvPr>
        </p:nvGraphicFramePr>
        <p:xfrm>
          <a:off x="2891644" y="1853393"/>
          <a:ext cx="7014146" cy="4661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02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53061" y="1335970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Frame -&gt; Screen -&gt; Component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 구조의 렌더링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=&gt;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컴포넌트의 재사용성 증가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프로그램의 설계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02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53061" y="1335970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빠른 개발을 위해 리눅스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(WSL)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환경에서 개발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프로그램의 설계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3BE49C-4D21-413D-AF66-1FAE9F66884D}"/>
              </a:ext>
            </a:extLst>
          </p:cNvPr>
          <p:cNvSpPr txBox="1"/>
          <p:nvPr/>
        </p:nvSpPr>
        <p:spPr>
          <a:xfrm>
            <a:off x="3666753" y="1688420"/>
            <a:ext cx="6187852" cy="903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비동기 입력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echo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모드 비활성화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파일 읽기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쓰기등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…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윈도우에서 사용하는 </a:t>
            </a: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WinAPI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가 복잡할 뿐더러 구현을 하기에 너무 커지는 단점이 있음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177800" indent="-177800">
              <a:lnSpc>
                <a:spcPct val="114000"/>
              </a:lnSpc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예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리눅스는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fcntl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(STDIN_FILENO, F_SETFL,  original | O_NONBLOCK);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로 간단히 끝남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BA215A-113D-4FB2-B65A-6369825FF21E}"/>
              </a:ext>
            </a:extLst>
          </p:cNvPr>
          <p:cNvSpPr txBox="1"/>
          <p:nvPr/>
        </p:nvSpPr>
        <p:spPr>
          <a:xfrm>
            <a:off x="3711987" y="2587866"/>
            <a:ext cx="6097384" cy="271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177800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화살표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escape 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키 처리를 리눅스 용으로 다시 작성해야 했음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..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8D2D11-2089-4BAC-AF64-5E1956CCC001}"/>
              </a:ext>
            </a:extLst>
          </p:cNvPr>
          <p:cNvSpPr txBox="1"/>
          <p:nvPr/>
        </p:nvSpPr>
        <p:spPr>
          <a:xfrm>
            <a:off x="3653061" y="3190238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한글도 제대로 처리하기 위해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… wide character (</a:t>
            </a:r>
            <a:r>
              <a:rPr lang="en-US" altLang="ko-KR" sz="1200" b="1" spc="-50" dirty="0" err="1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Wchar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적용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B57965-7F81-41BB-9B8B-193FBB35EA84}"/>
              </a:ext>
            </a:extLst>
          </p:cNvPr>
          <p:cNvSpPr txBox="1"/>
          <p:nvPr/>
        </p:nvSpPr>
        <p:spPr>
          <a:xfrm>
            <a:off x="3666752" y="3542688"/>
            <a:ext cx="6353683" cy="482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Char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로도 한글을 처리할 수 있기는 함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그러나 세밀한 문자열 조작시에 개발자가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mb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를 고려해야함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Wchar_t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를 프로그램에 사용하며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영어외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다른 언어에 대한 처리 능력 향상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3E5DA-A5BB-4CBA-B6E4-A8F72091E158}"/>
              </a:ext>
            </a:extLst>
          </p:cNvPr>
          <p:cNvSpPr txBox="1"/>
          <p:nvPr/>
        </p:nvSpPr>
        <p:spPr>
          <a:xfrm>
            <a:off x="3711987" y="4042398"/>
            <a:ext cx="6097384" cy="271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177800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리눅스에서 </a:t>
            </a:r>
            <a:r>
              <a:rPr lang="en-US" altLang="ko-KR" sz="1200" spc="-2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wchar_t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UTF32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인데 파일명은 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UTF8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 구조여서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..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 변환 과정이 필요했음</a:t>
            </a:r>
            <a:endParaRPr lang="en-US" altLang="ko-KR" sz="1200" spc="-20" dirty="0">
              <a:solidFill>
                <a:schemeClr val="accent6">
                  <a:lumMod val="60000"/>
                  <a:lumOff val="4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BB1C6F-4254-4183-B391-7B8D6A6CCE86}"/>
              </a:ext>
            </a:extLst>
          </p:cNvPr>
          <p:cNvSpPr txBox="1"/>
          <p:nvPr/>
        </p:nvSpPr>
        <p:spPr>
          <a:xfrm>
            <a:off x="3652918" y="4661152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설문조사와 응답항목의 관리를 위해 폴더 분리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C591D0-43E7-43B6-9D73-20E3DEFFF83A}"/>
              </a:ext>
            </a:extLst>
          </p:cNvPr>
          <p:cNvSpPr txBox="1"/>
          <p:nvPr/>
        </p:nvSpPr>
        <p:spPr>
          <a:xfrm>
            <a:off x="3666752" y="5022664"/>
            <a:ext cx="6353683" cy="482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기존에는 같은 폴더에 설문지와 응답 기록이 저장됨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marL="177800" indent="-177800">
              <a:lnSpc>
                <a:spcPct val="114000"/>
              </a:lnSpc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여러 개의 설문조사를 접근할 수 있는 상황에서 접근을 편리하게 하기 위해 구조 변경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D8EE99-B5D6-4E05-81E5-58452FED69C7}"/>
              </a:ext>
            </a:extLst>
          </p:cNvPr>
          <p:cNvSpPr txBox="1"/>
          <p:nvPr/>
        </p:nvSpPr>
        <p:spPr>
          <a:xfrm>
            <a:off x="3711844" y="5513312"/>
            <a:ext cx="6097384" cy="271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7800" indent="-177800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질문지는 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./question/ , 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응답은 </a:t>
            </a:r>
            <a:r>
              <a:rPr lang="en-US" altLang="ko-KR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./answer/ </a:t>
            </a:r>
            <a:r>
              <a:rPr lang="ko-KR" altLang="en-US" sz="1200" spc="-2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저장되도록 구성</a:t>
            </a:r>
            <a:endParaRPr lang="en-US" altLang="ko-KR" sz="1200" spc="-20" dirty="0">
              <a:solidFill>
                <a:schemeClr val="accent6">
                  <a:lumMod val="60000"/>
                  <a:lumOff val="4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07ED5D7-7548-43BB-BE07-D7DA2FE5C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378" y="4621562"/>
            <a:ext cx="2133898" cy="149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5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03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구현 </a:t>
            </a:r>
            <a:r>
              <a:rPr lang="en-US" altLang="ko-KR" sz="2400" spc="-100" dirty="0"/>
              <a:t>(</a:t>
            </a:r>
            <a:r>
              <a:rPr lang="ko-KR" altLang="en-US" sz="2400" spc="-100" dirty="0" err="1"/>
              <a:t>메인화면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pic>
        <p:nvPicPr>
          <p:cNvPr id="5" name="Recorder">
            <a:hlinkClick r:id="" action="ppaction://media"/>
            <a:extLst>
              <a:ext uri="{FF2B5EF4-FFF2-40B4-BE49-F238E27FC236}">
                <a16:creationId xmlns:a16="http://schemas.microsoft.com/office/drawing/2014/main" id="{AED7F405-9133-435A-96EF-00BBC35626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67708" y="1520788"/>
            <a:ext cx="8542680" cy="51795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EAAAEF-A3A9-4B8A-B1F4-CD592092B2B2}"/>
              </a:ext>
            </a:extLst>
          </p:cNvPr>
          <p:cNvSpPr txBox="1"/>
          <p:nvPr/>
        </p:nvSpPr>
        <p:spPr>
          <a:xfrm>
            <a:off x="263352" y="2130916"/>
            <a:ext cx="2869548" cy="257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움직이는 헤더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입력과 분리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키보드로 스크롤 되는 리스트 구현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파일 목록을 가져와서 리스트에서 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Flickering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방지를 위한 커서 숨기기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맨 하단의 상태 메시지 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박스의 구현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오류 메시지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표시시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20 tick(2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후 원복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스크롤 범위 이상으로 이동시 경고음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새로 만들기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’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항목 삭제시도시 경고음과 함께 경고 메시지 출력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설문 삭제 기능추가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 </a:t>
            </a: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삭제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실패시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경고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메세지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출력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설문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삭제시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자동으로 리스트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새로고침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실행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E6DDD7-FCB5-4E9D-8AE5-D3DE42BBD57B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7258320-2D87-43C2-B4E7-FED466B005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6543" y="4977172"/>
            <a:ext cx="1648055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4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03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프로그램 구현 </a:t>
            </a:r>
            <a:r>
              <a:rPr lang="en-US" altLang="ko-KR" sz="2400" spc="-100" dirty="0"/>
              <a:t>(</a:t>
            </a:r>
            <a:r>
              <a:rPr lang="ko-KR" altLang="en-US" sz="2400" spc="-100" dirty="0"/>
              <a:t>새 설문조사</a:t>
            </a:r>
            <a:r>
              <a:rPr lang="en-US" altLang="ko-KR" sz="2400" spc="-100" dirty="0"/>
              <a:t>)</a:t>
            </a:r>
            <a:endParaRPr lang="ko-KR" altLang="en-US" sz="2400" spc="-100" dirty="0"/>
          </a:p>
        </p:txBody>
      </p:sp>
      <p:pic>
        <p:nvPicPr>
          <p:cNvPr id="2" name="new-screen">
            <a:hlinkClick r:id="" action="ppaction://media"/>
            <a:extLst>
              <a:ext uri="{FF2B5EF4-FFF2-40B4-BE49-F238E27FC236}">
                <a16:creationId xmlns:a16="http://schemas.microsoft.com/office/drawing/2014/main" id="{43A7FED4-E162-4C6E-B763-5E069E569C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6753" y="1614123"/>
            <a:ext cx="6876568" cy="50070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8AB1A6-9B48-4DA4-BED4-8B78A46855DB}"/>
              </a:ext>
            </a:extLst>
          </p:cNvPr>
          <p:cNvSpPr txBox="1"/>
          <p:nvPr/>
        </p:nvSpPr>
        <p:spPr>
          <a:xfrm>
            <a:off x="263352" y="2130916"/>
            <a:ext cx="3049762" cy="1607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상태 패턴을 이용한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Screen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설문조사를 새로 만드는 기능 추가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문항 개수 제한 없음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(int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의 최대수에 제한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177800" indent="-177800">
              <a:lnSpc>
                <a:spcPct val="114000"/>
              </a:lnSpc>
            </a:pP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Text 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컴포넌트를 통한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좌상단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메뉴 표시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파일 쓰기 기능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한글 경로 처리 가능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커서 표시 모드로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파일을 쓰고 </a:t>
            </a:r>
            <a:r>
              <a:rPr lang="en-US" altLang="ko-KR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초뒤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자동으로 메인 화면으로 전환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77800" indent="-177800">
              <a:lnSpc>
                <a:spcPct val="114000"/>
              </a:lnSpc>
            </a:pP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메인 화면으로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전환시</a:t>
            </a:r>
            <a:r>
              <a:rPr lang="ko-KR" altLang="en-US" sz="11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폴더내용 </a:t>
            </a:r>
            <a:r>
              <a:rPr lang="ko-KR" altLang="en-US" sz="11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새로고침</a:t>
            </a:r>
            <a:endParaRPr lang="en-US" altLang="ko-KR" sz="11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9D1B9B-6338-4813-A0F9-6A6F71E3680E}"/>
              </a:ext>
            </a:extLst>
          </p:cNvPr>
          <p:cNvSpPr txBox="1"/>
          <p:nvPr/>
        </p:nvSpPr>
        <p:spPr>
          <a:xfrm>
            <a:off x="263352" y="1692663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개선 </a:t>
            </a:r>
            <a:r>
              <a:rPr lang="en-US" altLang="ko-KR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· 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추가 된 점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3BE1655-3EC7-45E4-94AC-34D161195D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9929" y="4889455"/>
            <a:ext cx="1648055" cy="165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42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10277</TotalTime>
  <Words>1705</Words>
  <Application>Microsoft Office PowerPoint</Application>
  <PresentationFormat>와이드스크린</PresentationFormat>
  <Paragraphs>220</Paragraphs>
  <Slides>15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Consolas</vt:lpstr>
      <vt:lpstr>맑은 고딕</vt:lpstr>
      <vt:lpstr>Arial</vt:lpstr>
      <vt:lpstr>나눔고딕</vt:lpstr>
      <vt:lpstr>나눔고딕 ExtraBold</vt:lpstr>
      <vt:lpstr>Office 테마</vt:lpstr>
      <vt:lpstr>설문조사 프로그램의 개선</vt:lpstr>
      <vt:lpstr>1  기존 프로그램의 분석과 개선방향 제시 2  프로그램 설계시 반영한 부분 3  새 프로그램의 구현 4  새 코드 구조</vt:lpstr>
      <vt:lpstr>기존 프로그램 (10_5_1)</vt:lpstr>
      <vt:lpstr>기존 프로그램의 분석 -  개선방향 (컨텐츠)</vt:lpstr>
      <vt:lpstr>기존 프로그램의 분석 -  개선방향 (디자인)</vt:lpstr>
      <vt:lpstr>프로그램의 설계</vt:lpstr>
      <vt:lpstr>프로그램의 설계 </vt:lpstr>
      <vt:lpstr>프로그램 구현 (메인화면)</vt:lpstr>
      <vt:lpstr>프로그램 구현 (새 설문조사)</vt:lpstr>
      <vt:lpstr>프로그램 구현 (설문조사 응답)</vt:lpstr>
      <vt:lpstr>프로그램 코드 (main)</vt:lpstr>
      <vt:lpstr>프로그램 코드 (Game 클래스)</vt:lpstr>
      <vt:lpstr>프로그램 코드 (Screen, Component)</vt:lpstr>
      <vt:lpstr>프로그램 코드 (Overview)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이석민</cp:lastModifiedBy>
  <cp:revision>129</cp:revision>
  <cp:lastPrinted>2011-08-28T20:58:26Z</cp:lastPrinted>
  <dcterms:created xsi:type="dcterms:W3CDTF">2011-08-16T07:24:57Z</dcterms:created>
  <dcterms:modified xsi:type="dcterms:W3CDTF">2021-09-30T07:59:02Z</dcterms:modified>
</cp:coreProperties>
</file>

<file path=docProps/thumbnail.jpeg>
</file>